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7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3387" y="2333053"/>
            <a:ext cx="3705225" cy="1076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0662" y="3573208"/>
            <a:ext cx="9210675" cy="790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46EA1CC-246C-9249-5E29-0A9767239C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5232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160EF35-559A-0204-0443-88E28DBD8875}"/>
              </a:ext>
            </a:extLst>
          </p:cNvPr>
          <p:cNvSpPr/>
          <p:nvPr/>
        </p:nvSpPr>
        <p:spPr bwMode="white">
          <a:xfrm>
            <a:off x="9327570" y="1605511"/>
            <a:ext cx="247537" cy="238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F03863F6-0910-8536-9169-46388575AB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86" y="3243231"/>
            <a:ext cx="11520000" cy="18241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14DD715-7219-12B9-641D-5D86B22AE3A0}"/>
              </a:ext>
            </a:extLst>
          </p:cNvPr>
          <p:cNvSpPr/>
          <p:nvPr/>
        </p:nvSpPr>
        <p:spPr bwMode="white">
          <a:xfrm>
            <a:off x="10446502" y="3443794"/>
            <a:ext cx="228496" cy="2387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3CC1417-90E7-917A-218D-21C117386A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517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65DDDB6-CB7C-2AAA-C785-1B26A38E4D8D}"/>
              </a:ext>
            </a:extLst>
          </p:cNvPr>
          <p:cNvSpPr/>
          <p:nvPr/>
        </p:nvSpPr>
        <p:spPr bwMode="white">
          <a:xfrm>
            <a:off x="10812793" y="2148333"/>
            <a:ext cx="314181" cy="2951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A165F35-AF99-7D14-AD30-89E5AAA76B03}"/>
              </a:ext>
            </a:extLst>
          </p:cNvPr>
          <p:cNvSpPr/>
          <p:nvPr/>
        </p:nvSpPr>
        <p:spPr bwMode="white">
          <a:xfrm>
            <a:off x="10812793" y="3986122"/>
            <a:ext cx="314181" cy="2951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786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91CCB41-105C-578B-DA19-93A37C5781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8892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B286B34-1BDA-D8D5-4DE8-946FFD389035}"/>
              </a:ext>
            </a:extLst>
          </p:cNvPr>
          <p:cNvSpPr/>
          <p:nvPr/>
        </p:nvSpPr>
        <p:spPr bwMode="white">
          <a:xfrm>
            <a:off x="9994016" y="872492"/>
            <a:ext cx="656925" cy="3145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375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54D44F4-184F-F489-CD42-476C4930AE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5811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491D0D0-507B-D7B2-5B74-3212D1AE3935}"/>
              </a:ext>
            </a:extLst>
          </p:cNvPr>
          <p:cNvSpPr/>
          <p:nvPr/>
        </p:nvSpPr>
        <p:spPr bwMode="white">
          <a:xfrm>
            <a:off x="1320694" y="1586730"/>
            <a:ext cx="342743" cy="3047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F966805-6894-77DD-C380-8ECF55FFD574}"/>
              </a:ext>
            </a:extLst>
          </p:cNvPr>
          <p:cNvSpPr/>
          <p:nvPr/>
        </p:nvSpPr>
        <p:spPr bwMode="white">
          <a:xfrm>
            <a:off x="5186082" y="1517715"/>
            <a:ext cx="323702" cy="3737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0F495E0-CEEA-09B0-DED9-406C0BC783A7}"/>
              </a:ext>
            </a:extLst>
          </p:cNvPr>
          <p:cNvSpPr/>
          <p:nvPr/>
        </p:nvSpPr>
        <p:spPr bwMode="white">
          <a:xfrm>
            <a:off x="7413917" y="1586730"/>
            <a:ext cx="352264" cy="3047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911EC59-7F59-FDB1-9165-37A941230D06}"/>
              </a:ext>
            </a:extLst>
          </p:cNvPr>
          <p:cNvSpPr/>
          <p:nvPr/>
        </p:nvSpPr>
        <p:spPr bwMode="white">
          <a:xfrm>
            <a:off x="10946082" y="1586730"/>
            <a:ext cx="352264" cy="3047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805FED3-66D2-31E3-A323-BA5BD4F49BA2}"/>
              </a:ext>
            </a:extLst>
          </p:cNvPr>
          <p:cNvSpPr/>
          <p:nvPr/>
        </p:nvSpPr>
        <p:spPr bwMode="white">
          <a:xfrm>
            <a:off x="1320694" y="2196298"/>
            <a:ext cx="342743" cy="3143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E1A6E21-ABB8-D885-5908-ED9E8D861AFC}"/>
              </a:ext>
            </a:extLst>
          </p:cNvPr>
          <p:cNvSpPr/>
          <p:nvPr/>
        </p:nvSpPr>
        <p:spPr bwMode="white">
          <a:xfrm>
            <a:off x="5167041" y="2196298"/>
            <a:ext cx="361785" cy="3047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8A5AE1BA-8FEF-EC1C-A027-9C4508F5DDD8}"/>
              </a:ext>
            </a:extLst>
          </p:cNvPr>
          <p:cNvSpPr/>
          <p:nvPr/>
        </p:nvSpPr>
        <p:spPr bwMode="white">
          <a:xfrm>
            <a:off x="7728099" y="2205823"/>
            <a:ext cx="361785" cy="2952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19703EB2-6457-738D-16BF-A74ABCE2DD18}"/>
              </a:ext>
            </a:extLst>
          </p:cNvPr>
          <p:cNvSpPr/>
          <p:nvPr/>
        </p:nvSpPr>
        <p:spPr bwMode="white">
          <a:xfrm>
            <a:off x="10946082" y="2196298"/>
            <a:ext cx="361785" cy="2857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FA5D4E35-72AE-3BEE-00A0-A65A29CFB962}"/>
              </a:ext>
            </a:extLst>
          </p:cNvPr>
          <p:cNvSpPr/>
          <p:nvPr/>
        </p:nvSpPr>
        <p:spPr bwMode="white">
          <a:xfrm>
            <a:off x="1311173" y="2815391"/>
            <a:ext cx="371305" cy="2952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4087F7AD-72D0-5CEF-01D5-69CDBE772357}"/>
              </a:ext>
            </a:extLst>
          </p:cNvPr>
          <p:cNvSpPr/>
          <p:nvPr/>
        </p:nvSpPr>
        <p:spPr bwMode="white">
          <a:xfrm>
            <a:off x="5167041" y="2805867"/>
            <a:ext cx="361785" cy="3143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72F616C9-1824-3AA8-29BC-05C14166FCA2}"/>
              </a:ext>
            </a:extLst>
          </p:cNvPr>
          <p:cNvSpPr/>
          <p:nvPr/>
        </p:nvSpPr>
        <p:spPr bwMode="white">
          <a:xfrm>
            <a:off x="7404396" y="2815391"/>
            <a:ext cx="371305" cy="2952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0F7DF7A6-D543-3037-4029-28FBBB354958}"/>
              </a:ext>
            </a:extLst>
          </p:cNvPr>
          <p:cNvSpPr/>
          <p:nvPr/>
        </p:nvSpPr>
        <p:spPr bwMode="white">
          <a:xfrm>
            <a:off x="10936561" y="2815391"/>
            <a:ext cx="371305" cy="2952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105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4</cp:revision>
  <dcterms:created xsi:type="dcterms:W3CDTF">2023-08-06T03:37:12Z</dcterms:created>
  <dcterms:modified xsi:type="dcterms:W3CDTF">2023-08-08T08:03:12Z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