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2214181"/>
            <a:ext cx="370522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62" y="3477006"/>
            <a:ext cx="380047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00A60E-00F7-0321-F733-3DBF27282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7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768315-51E3-299B-2CCF-7A8156F79106}"/>
              </a:ext>
            </a:extLst>
          </p:cNvPr>
          <p:cNvSpPr/>
          <p:nvPr/>
        </p:nvSpPr>
        <p:spPr bwMode="white">
          <a:xfrm>
            <a:off x="5871570" y="834573"/>
            <a:ext cx="285619" cy="23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E2DE11-EA33-5E37-E59F-91643D087719}"/>
              </a:ext>
            </a:extLst>
          </p:cNvPr>
          <p:cNvSpPr/>
          <p:nvPr/>
        </p:nvSpPr>
        <p:spPr bwMode="white">
          <a:xfrm>
            <a:off x="2586942" y="3087859"/>
            <a:ext cx="675966" cy="305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D904C9-1514-5A61-7EFC-7C07FAC02EA0}"/>
              </a:ext>
            </a:extLst>
          </p:cNvPr>
          <p:cNvSpPr/>
          <p:nvPr/>
        </p:nvSpPr>
        <p:spPr bwMode="white">
          <a:xfrm>
            <a:off x="6442809" y="3078312"/>
            <a:ext cx="675966" cy="305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A5B0EC-512E-8DAD-A3E7-1E38F7F00F8C}"/>
              </a:ext>
            </a:extLst>
          </p:cNvPr>
          <p:cNvSpPr/>
          <p:nvPr/>
        </p:nvSpPr>
        <p:spPr bwMode="white">
          <a:xfrm>
            <a:off x="10289157" y="3087859"/>
            <a:ext cx="675966" cy="295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CA8797-6BC3-6F21-52F7-1B9D3C7DF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7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0FCD93-B30A-4014-C0EE-66FAF6918200}"/>
              </a:ext>
            </a:extLst>
          </p:cNvPr>
          <p:cNvSpPr/>
          <p:nvPr/>
        </p:nvSpPr>
        <p:spPr bwMode="white">
          <a:xfrm>
            <a:off x="1292132" y="1434453"/>
            <a:ext cx="371305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8AB827-4B9E-98B6-A98C-9A2492F7D36F}"/>
              </a:ext>
            </a:extLst>
          </p:cNvPr>
          <p:cNvSpPr/>
          <p:nvPr/>
        </p:nvSpPr>
        <p:spPr bwMode="white">
          <a:xfrm>
            <a:off x="2253719" y="1434453"/>
            <a:ext cx="361785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CA6EFC-F2A2-8D76-C089-7B70A7E6297F}"/>
              </a:ext>
            </a:extLst>
          </p:cNvPr>
          <p:cNvSpPr/>
          <p:nvPr/>
        </p:nvSpPr>
        <p:spPr bwMode="white">
          <a:xfrm>
            <a:off x="5148000" y="1443979"/>
            <a:ext cx="361785" cy="285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7D4BFF-1773-6935-F5F1-EA7E72824B71}"/>
              </a:ext>
            </a:extLst>
          </p:cNvPr>
          <p:cNvSpPr/>
          <p:nvPr/>
        </p:nvSpPr>
        <p:spPr bwMode="white">
          <a:xfrm>
            <a:off x="6423768" y="1434453"/>
            <a:ext cx="361785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4A8487-C886-B9D6-DE55-968E83D95234}"/>
              </a:ext>
            </a:extLst>
          </p:cNvPr>
          <p:cNvSpPr/>
          <p:nvPr/>
        </p:nvSpPr>
        <p:spPr bwMode="white">
          <a:xfrm>
            <a:off x="9318049" y="1434453"/>
            <a:ext cx="371305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060DA3-419C-0616-B8E8-AC6F2EE8C747}"/>
              </a:ext>
            </a:extLst>
          </p:cNvPr>
          <p:cNvSpPr/>
          <p:nvPr/>
        </p:nvSpPr>
        <p:spPr bwMode="white">
          <a:xfrm>
            <a:off x="10603338" y="1434453"/>
            <a:ext cx="361785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BA5CA1-C9A3-E701-830B-01261AE99C15}"/>
              </a:ext>
            </a:extLst>
          </p:cNvPr>
          <p:cNvSpPr/>
          <p:nvPr/>
        </p:nvSpPr>
        <p:spPr bwMode="white">
          <a:xfrm>
            <a:off x="1301652" y="1986964"/>
            <a:ext cx="352264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76BAF8-35C8-1F7D-4678-D77B9997661E}"/>
              </a:ext>
            </a:extLst>
          </p:cNvPr>
          <p:cNvSpPr/>
          <p:nvPr/>
        </p:nvSpPr>
        <p:spPr bwMode="white">
          <a:xfrm>
            <a:off x="2586942" y="1986964"/>
            <a:ext cx="352264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D3C2F6-115B-2F65-4556-47452045197F}"/>
              </a:ext>
            </a:extLst>
          </p:cNvPr>
          <p:cNvSpPr/>
          <p:nvPr/>
        </p:nvSpPr>
        <p:spPr bwMode="white">
          <a:xfrm>
            <a:off x="5148000" y="1986964"/>
            <a:ext cx="361785" cy="29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30799B2-F1DC-CABE-DFAC-0C3F094F20E6}"/>
              </a:ext>
            </a:extLst>
          </p:cNvPr>
          <p:cNvSpPr/>
          <p:nvPr/>
        </p:nvSpPr>
        <p:spPr bwMode="white">
          <a:xfrm>
            <a:off x="6109586" y="1986964"/>
            <a:ext cx="361785" cy="29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5616485-514C-A4EF-A1CB-BC9EFF1634A2}"/>
              </a:ext>
            </a:extLst>
          </p:cNvPr>
          <p:cNvSpPr/>
          <p:nvPr/>
        </p:nvSpPr>
        <p:spPr bwMode="white">
          <a:xfrm>
            <a:off x="3139140" y="2520423"/>
            <a:ext cx="1361454" cy="314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5889BF1-1C65-41D4-195B-E3C064680451}"/>
              </a:ext>
            </a:extLst>
          </p:cNvPr>
          <p:cNvSpPr/>
          <p:nvPr/>
        </p:nvSpPr>
        <p:spPr bwMode="white">
          <a:xfrm>
            <a:off x="5138479" y="2520423"/>
            <a:ext cx="1361454" cy="314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51FA09F-04FB-B121-E60D-146DA753D8E3}"/>
              </a:ext>
            </a:extLst>
          </p:cNvPr>
          <p:cNvSpPr/>
          <p:nvPr/>
        </p:nvSpPr>
        <p:spPr bwMode="white">
          <a:xfrm>
            <a:off x="3139140" y="3072934"/>
            <a:ext cx="1332892" cy="314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3D714AC-1A8F-50D0-B921-329110888C04}"/>
              </a:ext>
            </a:extLst>
          </p:cNvPr>
          <p:cNvSpPr/>
          <p:nvPr/>
        </p:nvSpPr>
        <p:spPr bwMode="white">
          <a:xfrm>
            <a:off x="4909983" y="3082460"/>
            <a:ext cx="1323371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2800C95-1B50-2C16-5B98-DB0E4429F2D0}"/>
              </a:ext>
            </a:extLst>
          </p:cNvPr>
          <p:cNvSpPr/>
          <p:nvPr/>
        </p:nvSpPr>
        <p:spPr bwMode="white">
          <a:xfrm>
            <a:off x="2177553" y="3625445"/>
            <a:ext cx="1332892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E7A8290-C531-2F0B-722C-3ABE0A049C86}"/>
              </a:ext>
            </a:extLst>
          </p:cNvPr>
          <p:cNvSpPr/>
          <p:nvPr/>
        </p:nvSpPr>
        <p:spPr bwMode="white">
          <a:xfrm>
            <a:off x="2177553" y="4177956"/>
            <a:ext cx="1323371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304079-5C0E-5108-2BD3-BE0A6123A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1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A247F1-BD6C-FA97-BAE0-C2125942C033}"/>
              </a:ext>
            </a:extLst>
          </p:cNvPr>
          <p:cNvSpPr/>
          <p:nvPr/>
        </p:nvSpPr>
        <p:spPr bwMode="white">
          <a:xfrm>
            <a:off x="1558710" y="2007364"/>
            <a:ext cx="3075173" cy="314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783536-160B-3D55-75C9-C5664300A7FE}"/>
              </a:ext>
            </a:extLst>
          </p:cNvPr>
          <p:cNvSpPr/>
          <p:nvPr/>
        </p:nvSpPr>
        <p:spPr bwMode="white">
          <a:xfrm>
            <a:off x="1558710" y="3104008"/>
            <a:ext cx="1799404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977D6C2-FEF1-8160-A813-8797C8065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" y="3561737"/>
            <a:ext cx="11520000" cy="167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0C2B9B-6DE3-0BD2-6775-3CB944441249}"/>
              </a:ext>
            </a:extLst>
          </p:cNvPr>
          <p:cNvSpPr/>
          <p:nvPr/>
        </p:nvSpPr>
        <p:spPr bwMode="white">
          <a:xfrm>
            <a:off x="1554017" y="4745847"/>
            <a:ext cx="9663471" cy="315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1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846C0E-796C-B7FA-A268-8E9049587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BC511E-7BAD-2248-9D2D-9F8F5CCAE6EF}"/>
              </a:ext>
            </a:extLst>
          </p:cNvPr>
          <p:cNvSpPr/>
          <p:nvPr/>
        </p:nvSpPr>
        <p:spPr bwMode="white">
          <a:xfrm>
            <a:off x="3643735" y="2491422"/>
            <a:ext cx="675966" cy="30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7504F3-AD9A-3D41-95F3-CEDCBC2C8A9E}"/>
              </a:ext>
            </a:extLst>
          </p:cNvPr>
          <p:cNvSpPr/>
          <p:nvPr/>
        </p:nvSpPr>
        <p:spPr bwMode="white">
          <a:xfrm>
            <a:off x="10803272" y="2500945"/>
            <a:ext cx="675966" cy="29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DD424E-C74E-B7D6-609E-55DFD113244C}"/>
              </a:ext>
            </a:extLst>
          </p:cNvPr>
          <p:cNvSpPr/>
          <p:nvPr/>
        </p:nvSpPr>
        <p:spPr bwMode="white">
          <a:xfrm>
            <a:off x="2034743" y="3043800"/>
            <a:ext cx="685487" cy="29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F9B8093-DED5-CFF0-130E-3DEA690E9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0" y="3491418"/>
            <a:ext cx="11520000" cy="1547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560118-C882-6291-15D7-38E6382FA53C}"/>
              </a:ext>
            </a:extLst>
          </p:cNvPr>
          <p:cNvSpPr/>
          <p:nvPr/>
        </p:nvSpPr>
        <p:spPr bwMode="white">
          <a:xfrm>
            <a:off x="1554017" y="4121689"/>
            <a:ext cx="10396561" cy="31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3D090C-419D-09A3-4A3A-33D8E94DC8CA}"/>
              </a:ext>
            </a:extLst>
          </p:cNvPr>
          <p:cNvSpPr/>
          <p:nvPr/>
        </p:nvSpPr>
        <p:spPr bwMode="white">
          <a:xfrm>
            <a:off x="1401687" y="4675564"/>
            <a:ext cx="3075173" cy="31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7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2023-08-08T08:01:51Z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