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2360485"/>
            <a:ext cx="37052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3605212"/>
            <a:ext cx="520065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E4EDE7-4C74-4E3F-F860-21FE4B08F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9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4236B3-1A7E-E76D-7D4E-4DDC6282B270}"/>
              </a:ext>
            </a:extLst>
          </p:cNvPr>
          <p:cNvSpPr/>
          <p:nvPr/>
        </p:nvSpPr>
        <p:spPr bwMode="white">
          <a:xfrm>
            <a:off x="5890611" y="891474"/>
            <a:ext cx="228495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9113B5-6DB0-56FC-D208-DE5A2E94FA3C}"/>
              </a:ext>
            </a:extLst>
          </p:cNvPr>
          <p:cNvSpPr/>
          <p:nvPr/>
        </p:nvSpPr>
        <p:spPr bwMode="white">
          <a:xfrm>
            <a:off x="11269785" y="3177800"/>
            <a:ext cx="323702" cy="295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DE62147-D4FB-5998-2B5B-DABBE6E57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5" y="3549328"/>
            <a:ext cx="11520000" cy="2779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02E893-852F-50AF-4156-1DF4CA6E064A}"/>
              </a:ext>
            </a:extLst>
          </p:cNvPr>
          <p:cNvSpPr/>
          <p:nvPr/>
        </p:nvSpPr>
        <p:spPr bwMode="white">
          <a:xfrm>
            <a:off x="11322311" y="3749924"/>
            <a:ext cx="276099" cy="21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B7C0AC-5CEE-C302-8810-CE7C707504F4}"/>
              </a:ext>
            </a:extLst>
          </p:cNvPr>
          <p:cNvSpPr/>
          <p:nvPr/>
        </p:nvSpPr>
        <p:spPr bwMode="white">
          <a:xfrm>
            <a:off x="11322311" y="4838875"/>
            <a:ext cx="276099" cy="229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271914-470A-1BDC-29AF-BCDA4B2FB52B}"/>
              </a:ext>
            </a:extLst>
          </p:cNvPr>
          <p:cNvSpPr/>
          <p:nvPr/>
        </p:nvSpPr>
        <p:spPr bwMode="white">
          <a:xfrm>
            <a:off x="11274708" y="5918274"/>
            <a:ext cx="323702" cy="29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3B40A6-58A2-68B5-5D6D-50F8F4BAA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66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DAE92F-5CF4-8FAF-D6B5-880E13EB1FD9}"/>
              </a:ext>
            </a:extLst>
          </p:cNvPr>
          <p:cNvSpPr/>
          <p:nvPr/>
        </p:nvSpPr>
        <p:spPr bwMode="white">
          <a:xfrm>
            <a:off x="6385685" y="1462891"/>
            <a:ext cx="656925" cy="3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3A6E8C-0B21-233A-2B17-0E072871B473}"/>
              </a:ext>
            </a:extLst>
          </p:cNvPr>
          <p:cNvSpPr/>
          <p:nvPr/>
        </p:nvSpPr>
        <p:spPr bwMode="white">
          <a:xfrm>
            <a:off x="7813785" y="1472415"/>
            <a:ext cx="666446" cy="30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1CE3AF-F6C7-65AB-8DCD-D50F252A8832}"/>
              </a:ext>
            </a:extLst>
          </p:cNvPr>
          <p:cNvSpPr/>
          <p:nvPr/>
        </p:nvSpPr>
        <p:spPr bwMode="white">
          <a:xfrm>
            <a:off x="9260925" y="1472415"/>
            <a:ext cx="685486" cy="29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C8B9A6-0406-67B9-DC2A-93B21BB4169C}"/>
              </a:ext>
            </a:extLst>
          </p:cNvPr>
          <p:cNvSpPr/>
          <p:nvPr/>
        </p:nvSpPr>
        <p:spPr bwMode="white">
          <a:xfrm>
            <a:off x="10708066" y="1462891"/>
            <a:ext cx="685487" cy="3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52FD2B-37BC-AC61-F9F8-1FBBC14829E0}"/>
              </a:ext>
            </a:extLst>
          </p:cNvPr>
          <p:cNvSpPr/>
          <p:nvPr/>
        </p:nvSpPr>
        <p:spPr bwMode="white">
          <a:xfrm>
            <a:off x="5624033" y="2015298"/>
            <a:ext cx="361785" cy="29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9D00B6-5AC7-ED00-EAFD-3470ADF1416A}"/>
              </a:ext>
            </a:extLst>
          </p:cNvPr>
          <p:cNvSpPr/>
          <p:nvPr/>
        </p:nvSpPr>
        <p:spPr bwMode="white">
          <a:xfrm>
            <a:off x="6804595" y="2024822"/>
            <a:ext cx="352264" cy="29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7FAAC9C-EF36-D382-6437-26A8B56C6906}"/>
              </a:ext>
            </a:extLst>
          </p:cNvPr>
          <p:cNvSpPr/>
          <p:nvPr/>
        </p:nvSpPr>
        <p:spPr bwMode="white">
          <a:xfrm>
            <a:off x="7947074" y="2015298"/>
            <a:ext cx="371305" cy="29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370BE0-31FE-5C3A-9C46-BDAB159E56CC}"/>
              </a:ext>
            </a:extLst>
          </p:cNvPr>
          <p:cNvSpPr/>
          <p:nvPr/>
        </p:nvSpPr>
        <p:spPr bwMode="white">
          <a:xfrm>
            <a:off x="9108595" y="2005774"/>
            <a:ext cx="704528" cy="3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2967808-8128-D450-7528-06814EA9E361}"/>
              </a:ext>
            </a:extLst>
          </p:cNvPr>
          <p:cNvSpPr/>
          <p:nvPr/>
        </p:nvSpPr>
        <p:spPr bwMode="white">
          <a:xfrm>
            <a:off x="3643735" y="2558180"/>
            <a:ext cx="1637553" cy="3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328715-AAA8-05BD-D443-318AD1DB8E3F}"/>
              </a:ext>
            </a:extLst>
          </p:cNvPr>
          <p:cNvSpPr/>
          <p:nvPr/>
        </p:nvSpPr>
        <p:spPr bwMode="white">
          <a:xfrm>
            <a:off x="6214314" y="2558180"/>
            <a:ext cx="1961256" cy="30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D08456-F753-C1D0-3D41-F2422AE24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9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924126-7520-9972-B22D-56AEE365FAAA}"/>
              </a:ext>
            </a:extLst>
          </p:cNvPr>
          <p:cNvSpPr/>
          <p:nvPr/>
        </p:nvSpPr>
        <p:spPr bwMode="white">
          <a:xfrm>
            <a:off x="7147338" y="2010734"/>
            <a:ext cx="1361454" cy="305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D89FC17-73F4-7B84-576E-A1FBFEBEA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6" y="2899906"/>
            <a:ext cx="11520000" cy="227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E9F95A-A23B-50E6-5058-20E743F2D27D}"/>
              </a:ext>
            </a:extLst>
          </p:cNvPr>
          <p:cNvSpPr/>
          <p:nvPr/>
        </p:nvSpPr>
        <p:spPr bwMode="white">
          <a:xfrm>
            <a:off x="6619196" y="3653275"/>
            <a:ext cx="2561057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BE9386-3D16-96C3-15F3-15BFCED819D3}"/>
              </a:ext>
            </a:extLst>
          </p:cNvPr>
          <p:cNvSpPr/>
          <p:nvPr/>
        </p:nvSpPr>
        <p:spPr bwMode="white">
          <a:xfrm>
            <a:off x="2020717" y="4749952"/>
            <a:ext cx="2922842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19C009-8845-564A-67C8-F1F0DC584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ABE864-E617-3EE3-605D-B925F350605B}"/>
              </a:ext>
            </a:extLst>
          </p:cNvPr>
          <p:cNvSpPr/>
          <p:nvPr/>
        </p:nvSpPr>
        <p:spPr bwMode="white">
          <a:xfrm>
            <a:off x="4986148" y="1929188"/>
            <a:ext cx="685487" cy="30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FE8F11-2BD3-0FF3-F4E2-9ECD309D84F7}"/>
              </a:ext>
            </a:extLst>
          </p:cNvPr>
          <p:cNvSpPr/>
          <p:nvPr/>
        </p:nvSpPr>
        <p:spPr bwMode="white">
          <a:xfrm>
            <a:off x="10470049" y="1929188"/>
            <a:ext cx="695008" cy="30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0E9727-C3A7-67DA-93F9-68780349B634}"/>
              </a:ext>
            </a:extLst>
          </p:cNvPr>
          <p:cNvSpPr/>
          <p:nvPr/>
        </p:nvSpPr>
        <p:spPr bwMode="white">
          <a:xfrm>
            <a:off x="6975966" y="3033643"/>
            <a:ext cx="2018380" cy="30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B407B8-502B-723C-C90B-0B65F6B372FC}"/>
              </a:ext>
            </a:extLst>
          </p:cNvPr>
          <p:cNvSpPr/>
          <p:nvPr/>
        </p:nvSpPr>
        <p:spPr bwMode="white">
          <a:xfrm>
            <a:off x="1730082" y="3576350"/>
            <a:ext cx="1323371" cy="30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2023-08-08T07:48:18Z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