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3112360"/>
            <a:ext cx="331470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87" y="1874377"/>
            <a:ext cx="3705225" cy="1076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1" y="4064594"/>
            <a:ext cx="223837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640F7B-130C-6403-D905-E13D4323A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3" y="239883"/>
            <a:ext cx="11520000" cy="2738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E5A7A6-F588-79C2-A35C-54375E1EFBE7}"/>
              </a:ext>
            </a:extLst>
          </p:cNvPr>
          <p:cNvSpPr/>
          <p:nvPr/>
        </p:nvSpPr>
        <p:spPr bwMode="white">
          <a:xfrm>
            <a:off x="3958011" y="1985924"/>
            <a:ext cx="675966" cy="305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B95F30-A360-ADB0-7872-F5015B16B607}"/>
              </a:ext>
            </a:extLst>
          </p:cNvPr>
          <p:cNvSpPr/>
          <p:nvPr/>
        </p:nvSpPr>
        <p:spPr bwMode="white">
          <a:xfrm>
            <a:off x="9146771" y="1985924"/>
            <a:ext cx="999669" cy="305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D311FF-BB49-3D0B-1E64-20AE9AE736DF}"/>
              </a:ext>
            </a:extLst>
          </p:cNvPr>
          <p:cNvSpPr/>
          <p:nvPr/>
        </p:nvSpPr>
        <p:spPr bwMode="white">
          <a:xfrm>
            <a:off x="10612953" y="1985924"/>
            <a:ext cx="1028231" cy="305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3C33C2-4C4E-0D07-9A3C-F91432BDE239}"/>
              </a:ext>
            </a:extLst>
          </p:cNvPr>
          <p:cNvSpPr/>
          <p:nvPr/>
        </p:nvSpPr>
        <p:spPr bwMode="white">
          <a:xfrm>
            <a:off x="1711134" y="2529772"/>
            <a:ext cx="675966" cy="295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1E4D82-4E1C-FFFD-6272-D8525BD2AB64}"/>
              </a:ext>
            </a:extLst>
          </p:cNvPr>
          <p:cNvSpPr/>
          <p:nvPr/>
        </p:nvSpPr>
        <p:spPr bwMode="white">
          <a:xfrm>
            <a:off x="3310606" y="2529772"/>
            <a:ext cx="685487" cy="295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118582AF-36C5-22F2-2539-79B67C652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0" y="2978209"/>
            <a:ext cx="11520000" cy="3813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64B5BE-C7CC-1C73-CC87-E1EC9E9C6241}"/>
              </a:ext>
            </a:extLst>
          </p:cNvPr>
          <p:cNvSpPr/>
          <p:nvPr/>
        </p:nvSpPr>
        <p:spPr bwMode="white">
          <a:xfrm>
            <a:off x="3725010" y="4141418"/>
            <a:ext cx="371305" cy="31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D898F2-22FD-8956-3B00-7AB65B7FE1C4}"/>
              </a:ext>
            </a:extLst>
          </p:cNvPr>
          <p:cNvSpPr/>
          <p:nvPr/>
        </p:nvSpPr>
        <p:spPr bwMode="white">
          <a:xfrm>
            <a:off x="4838927" y="4141418"/>
            <a:ext cx="371305" cy="31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953A227-8571-3561-9CA3-EE8A8E47D3F9}"/>
              </a:ext>
            </a:extLst>
          </p:cNvPr>
          <p:cNvSpPr/>
          <p:nvPr/>
        </p:nvSpPr>
        <p:spPr bwMode="white">
          <a:xfrm>
            <a:off x="9170828" y="4141418"/>
            <a:ext cx="371305" cy="31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7798065-446A-FD12-D4EC-194D530CFFC3}"/>
              </a:ext>
            </a:extLst>
          </p:cNvPr>
          <p:cNvSpPr/>
          <p:nvPr/>
        </p:nvSpPr>
        <p:spPr bwMode="white">
          <a:xfrm>
            <a:off x="5705307" y="5237886"/>
            <a:ext cx="1323371" cy="29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B1D77E7-A943-20DE-2E80-A22477FA602B}"/>
              </a:ext>
            </a:extLst>
          </p:cNvPr>
          <p:cNvSpPr/>
          <p:nvPr/>
        </p:nvSpPr>
        <p:spPr bwMode="white">
          <a:xfrm>
            <a:off x="11103522" y="5771819"/>
            <a:ext cx="799735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3ACCE06-A496-32C0-1F86-7E29AF35F330}"/>
              </a:ext>
            </a:extLst>
          </p:cNvPr>
          <p:cNvSpPr/>
          <p:nvPr/>
        </p:nvSpPr>
        <p:spPr bwMode="white">
          <a:xfrm>
            <a:off x="1839919" y="6305751"/>
            <a:ext cx="9996694" cy="31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B2CA49-1DC2-CCBC-72C9-CA43EB60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3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62ACA3-D791-90A3-DEEE-5B9DA2B20EEE}"/>
              </a:ext>
            </a:extLst>
          </p:cNvPr>
          <p:cNvSpPr/>
          <p:nvPr/>
        </p:nvSpPr>
        <p:spPr bwMode="white">
          <a:xfrm>
            <a:off x="4700528" y="1387415"/>
            <a:ext cx="1628033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57FBC3-3808-DFB6-9E41-97BFFCC64DBA}"/>
              </a:ext>
            </a:extLst>
          </p:cNvPr>
          <p:cNvSpPr/>
          <p:nvPr/>
        </p:nvSpPr>
        <p:spPr bwMode="white">
          <a:xfrm>
            <a:off x="9022909" y="1387415"/>
            <a:ext cx="675966" cy="29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3C1125-2A4D-C11A-7FBF-BAEFC139A131}"/>
              </a:ext>
            </a:extLst>
          </p:cNvPr>
          <p:cNvSpPr/>
          <p:nvPr/>
        </p:nvSpPr>
        <p:spPr bwMode="white">
          <a:xfrm>
            <a:off x="1311173" y="1921347"/>
            <a:ext cx="1009190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9CD1F7-16A6-E0F6-07DE-3018B756621F}"/>
              </a:ext>
            </a:extLst>
          </p:cNvPr>
          <p:cNvSpPr/>
          <p:nvPr/>
        </p:nvSpPr>
        <p:spPr bwMode="white">
          <a:xfrm>
            <a:off x="1320694" y="2998747"/>
            <a:ext cx="1637553" cy="31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A69AFC-D5A2-D9D7-C310-9E4DAC44431A}"/>
              </a:ext>
            </a:extLst>
          </p:cNvPr>
          <p:cNvSpPr/>
          <p:nvPr/>
        </p:nvSpPr>
        <p:spPr bwMode="white">
          <a:xfrm>
            <a:off x="2758314" y="3542213"/>
            <a:ext cx="2294479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2753C9-94B0-6564-7C19-9C72D0229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09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5C567E-E82A-BB35-E0AA-82E911FC9678}"/>
              </a:ext>
            </a:extLst>
          </p:cNvPr>
          <p:cNvSpPr/>
          <p:nvPr/>
        </p:nvSpPr>
        <p:spPr bwMode="white">
          <a:xfrm>
            <a:off x="1082677" y="1350012"/>
            <a:ext cx="2760991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F5B5C0-8474-F187-C327-D0656380FE26}"/>
              </a:ext>
            </a:extLst>
          </p:cNvPr>
          <p:cNvSpPr/>
          <p:nvPr/>
        </p:nvSpPr>
        <p:spPr bwMode="white">
          <a:xfrm>
            <a:off x="4852859" y="1913205"/>
            <a:ext cx="228495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EF057FC-7959-F797-6A22-FA3AF1FAC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29587"/>
            <a:ext cx="11520000" cy="3201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F42DFC-C829-2E00-FDA9-44104D1B858C}"/>
              </a:ext>
            </a:extLst>
          </p:cNvPr>
          <p:cNvSpPr/>
          <p:nvPr/>
        </p:nvSpPr>
        <p:spPr bwMode="white">
          <a:xfrm>
            <a:off x="1082677" y="3506117"/>
            <a:ext cx="10415603" cy="314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FC3B94-B01B-62FB-6D81-376BECB886B2}"/>
              </a:ext>
            </a:extLst>
          </p:cNvPr>
          <p:cNvSpPr/>
          <p:nvPr/>
        </p:nvSpPr>
        <p:spPr bwMode="white">
          <a:xfrm>
            <a:off x="920826" y="4049247"/>
            <a:ext cx="3084694" cy="314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D20874-DF09-F171-B2BE-A30F92894769}"/>
              </a:ext>
            </a:extLst>
          </p:cNvPr>
          <p:cNvSpPr/>
          <p:nvPr/>
        </p:nvSpPr>
        <p:spPr bwMode="white">
          <a:xfrm>
            <a:off x="2044264" y="5669108"/>
            <a:ext cx="1332892" cy="304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C41D69-7326-C436-7349-DA76D019C3D3}"/>
              </a:ext>
            </a:extLst>
          </p:cNvPr>
          <p:cNvSpPr/>
          <p:nvPr/>
        </p:nvSpPr>
        <p:spPr bwMode="white">
          <a:xfrm>
            <a:off x="5728760" y="5669108"/>
            <a:ext cx="1313851" cy="304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BEDFF57-B050-01F2-02B0-E70040176E1A}"/>
              </a:ext>
            </a:extLst>
          </p:cNvPr>
          <p:cNvSpPr/>
          <p:nvPr/>
        </p:nvSpPr>
        <p:spPr bwMode="white">
          <a:xfrm>
            <a:off x="9422776" y="5669108"/>
            <a:ext cx="1332892" cy="304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2023-08-08T07:46:50Z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