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3" r:id="rId6"/>
    <p:sldId id="262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3033712"/>
            <a:ext cx="331470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962" y="4224337"/>
            <a:ext cx="2124075" cy="695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387" y="1885283"/>
            <a:ext cx="370522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D8BA99-3031-C01A-E76D-B75F057EF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07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284FDB-7BD8-B875-B82E-2A5BC0C8EC82}"/>
              </a:ext>
            </a:extLst>
          </p:cNvPr>
          <p:cNvSpPr/>
          <p:nvPr/>
        </p:nvSpPr>
        <p:spPr bwMode="white">
          <a:xfrm>
            <a:off x="4586280" y="863199"/>
            <a:ext cx="247537" cy="24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26E50F-943C-86EA-92B1-7A7F4D914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9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4CD978-0D77-C59A-553C-0EF870B16303}"/>
              </a:ext>
            </a:extLst>
          </p:cNvPr>
          <p:cNvSpPr/>
          <p:nvPr/>
        </p:nvSpPr>
        <p:spPr bwMode="white">
          <a:xfrm>
            <a:off x="3386677" y="1541002"/>
            <a:ext cx="418909" cy="439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00C0B6-92F1-6234-4AF6-492238B5DB9B}"/>
              </a:ext>
            </a:extLst>
          </p:cNvPr>
          <p:cNvSpPr/>
          <p:nvPr/>
        </p:nvSpPr>
        <p:spPr bwMode="white">
          <a:xfrm>
            <a:off x="3986479" y="1521909"/>
            <a:ext cx="495074" cy="448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D8EF9E-3EFC-1097-BD13-4AB3EE59C899}"/>
              </a:ext>
            </a:extLst>
          </p:cNvPr>
          <p:cNvSpPr/>
          <p:nvPr/>
        </p:nvSpPr>
        <p:spPr bwMode="white">
          <a:xfrm>
            <a:off x="10089223" y="1521909"/>
            <a:ext cx="504595" cy="448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37386E-5DB8-388B-F63A-3F4AB8DB70DE}"/>
              </a:ext>
            </a:extLst>
          </p:cNvPr>
          <p:cNvSpPr/>
          <p:nvPr/>
        </p:nvSpPr>
        <p:spPr bwMode="white">
          <a:xfrm>
            <a:off x="10774710" y="1560095"/>
            <a:ext cx="418909" cy="429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703A9A-9B18-DAE1-B962-EAF4A6C9B959}"/>
              </a:ext>
            </a:extLst>
          </p:cNvPr>
          <p:cNvSpPr/>
          <p:nvPr/>
        </p:nvSpPr>
        <p:spPr bwMode="white">
          <a:xfrm>
            <a:off x="11384033" y="1579188"/>
            <a:ext cx="437950" cy="353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74CE250-8053-E223-208D-767FE3152DF2}"/>
              </a:ext>
            </a:extLst>
          </p:cNvPr>
          <p:cNvSpPr/>
          <p:nvPr/>
        </p:nvSpPr>
        <p:spPr bwMode="white">
          <a:xfrm>
            <a:off x="4500595" y="2447924"/>
            <a:ext cx="476033" cy="410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7AD5113-B647-444E-FECC-469992C85EC1}"/>
              </a:ext>
            </a:extLst>
          </p:cNvPr>
          <p:cNvSpPr/>
          <p:nvPr/>
        </p:nvSpPr>
        <p:spPr bwMode="white">
          <a:xfrm>
            <a:off x="5138479" y="2457470"/>
            <a:ext cx="514115" cy="439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94299BE-0D01-D7E2-06F2-F73992389224}"/>
              </a:ext>
            </a:extLst>
          </p:cNvPr>
          <p:cNvSpPr/>
          <p:nvPr/>
        </p:nvSpPr>
        <p:spPr bwMode="white">
          <a:xfrm>
            <a:off x="8061322" y="2447924"/>
            <a:ext cx="390347" cy="458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95757E5-46AE-F298-9395-E75C146A1455}"/>
              </a:ext>
            </a:extLst>
          </p:cNvPr>
          <p:cNvSpPr/>
          <p:nvPr/>
        </p:nvSpPr>
        <p:spPr bwMode="white">
          <a:xfrm>
            <a:off x="8699206" y="2447924"/>
            <a:ext cx="399867" cy="458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2B4E4A9-2536-C3BD-EA98-A85DA23741EE}"/>
              </a:ext>
            </a:extLst>
          </p:cNvPr>
          <p:cNvSpPr/>
          <p:nvPr/>
        </p:nvSpPr>
        <p:spPr bwMode="white">
          <a:xfrm>
            <a:off x="1682479" y="3383485"/>
            <a:ext cx="437950" cy="42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34EC77E-221E-150F-2706-997F7A323BCC}"/>
              </a:ext>
            </a:extLst>
          </p:cNvPr>
          <p:cNvSpPr/>
          <p:nvPr/>
        </p:nvSpPr>
        <p:spPr bwMode="white">
          <a:xfrm>
            <a:off x="2329884" y="3373938"/>
            <a:ext cx="447471" cy="439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47182C5-9AB3-83D6-554C-117C8E9E85F1}"/>
              </a:ext>
            </a:extLst>
          </p:cNvPr>
          <p:cNvSpPr/>
          <p:nvPr/>
        </p:nvSpPr>
        <p:spPr bwMode="white">
          <a:xfrm>
            <a:off x="4691008" y="3402578"/>
            <a:ext cx="476033" cy="391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2B6A0B7-FB47-1472-90CA-4C21944A3532}"/>
              </a:ext>
            </a:extLst>
          </p:cNvPr>
          <p:cNvSpPr/>
          <p:nvPr/>
        </p:nvSpPr>
        <p:spPr bwMode="white">
          <a:xfrm>
            <a:off x="5376495" y="3478950"/>
            <a:ext cx="418909" cy="257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5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206249-9B72-C950-F420-58A0980D0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4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E64E11-C66C-6641-2D6D-AD52073C9C3B}"/>
              </a:ext>
            </a:extLst>
          </p:cNvPr>
          <p:cNvSpPr/>
          <p:nvPr/>
        </p:nvSpPr>
        <p:spPr bwMode="white">
          <a:xfrm>
            <a:off x="2663107" y="2092663"/>
            <a:ext cx="257057" cy="238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EFA641-54FD-4A74-67F2-587C44D00EB7}"/>
              </a:ext>
            </a:extLst>
          </p:cNvPr>
          <p:cNvSpPr/>
          <p:nvPr/>
        </p:nvSpPr>
        <p:spPr bwMode="white">
          <a:xfrm>
            <a:off x="2501256" y="2674138"/>
            <a:ext cx="247537" cy="247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53A959-09A3-8208-5B83-780762E568F5}"/>
              </a:ext>
            </a:extLst>
          </p:cNvPr>
          <p:cNvSpPr/>
          <p:nvPr/>
        </p:nvSpPr>
        <p:spPr bwMode="white">
          <a:xfrm>
            <a:off x="6052462" y="2674138"/>
            <a:ext cx="285619" cy="238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F6C7AF-0902-713D-7A9A-B68C68415A21}"/>
              </a:ext>
            </a:extLst>
          </p:cNvPr>
          <p:cNvSpPr/>
          <p:nvPr/>
        </p:nvSpPr>
        <p:spPr bwMode="white">
          <a:xfrm>
            <a:off x="7899471" y="2674138"/>
            <a:ext cx="228496" cy="238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6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D0BD2F-2BCA-648F-3469-64F9FE2E5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77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ED90CC-EABC-F9C9-939B-2003082C0541}"/>
              </a:ext>
            </a:extLst>
          </p:cNvPr>
          <p:cNvSpPr/>
          <p:nvPr/>
        </p:nvSpPr>
        <p:spPr bwMode="white">
          <a:xfrm>
            <a:off x="3320033" y="2083179"/>
            <a:ext cx="3570247" cy="314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3568E861-67E8-97E0-8DDA-3A891FED8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0" y="2597946"/>
            <a:ext cx="11520000" cy="2275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90D4A8-4D8A-94D0-F0B4-54696A2D138C}"/>
              </a:ext>
            </a:extLst>
          </p:cNvPr>
          <p:cNvSpPr/>
          <p:nvPr/>
        </p:nvSpPr>
        <p:spPr bwMode="white">
          <a:xfrm>
            <a:off x="3943985" y="3840617"/>
            <a:ext cx="1628033" cy="305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C44403-16C3-6E52-A082-5EDD4C6D0160}"/>
              </a:ext>
            </a:extLst>
          </p:cNvPr>
          <p:cNvSpPr/>
          <p:nvPr/>
        </p:nvSpPr>
        <p:spPr bwMode="white">
          <a:xfrm>
            <a:off x="7323820" y="3840617"/>
            <a:ext cx="1675636" cy="305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F654FE1-65EF-D6DF-492D-F498269D64FF}"/>
              </a:ext>
            </a:extLst>
          </p:cNvPr>
          <p:cNvSpPr/>
          <p:nvPr/>
        </p:nvSpPr>
        <p:spPr bwMode="white">
          <a:xfrm>
            <a:off x="1687588" y="4423717"/>
            <a:ext cx="1637553" cy="296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239D224B-C739-1DD0-0F25-3E283E82F3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0" y="4872990"/>
            <a:ext cx="11520000" cy="1087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8075356-4E07-083C-705C-E0CA036E22E5}"/>
              </a:ext>
            </a:extLst>
          </p:cNvPr>
          <p:cNvSpPr/>
          <p:nvPr/>
        </p:nvSpPr>
        <p:spPr bwMode="white">
          <a:xfrm>
            <a:off x="4258167" y="5006589"/>
            <a:ext cx="2018380" cy="305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8C9D1EB-67B7-B859-5CE6-E24245C8B786}"/>
              </a:ext>
            </a:extLst>
          </p:cNvPr>
          <p:cNvSpPr/>
          <p:nvPr/>
        </p:nvSpPr>
        <p:spPr bwMode="white">
          <a:xfrm>
            <a:off x="9246993" y="4997047"/>
            <a:ext cx="666446" cy="305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297C483-BD8E-993B-9BBD-78BBC8503B59}"/>
              </a:ext>
            </a:extLst>
          </p:cNvPr>
          <p:cNvSpPr/>
          <p:nvPr/>
        </p:nvSpPr>
        <p:spPr bwMode="white">
          <a:xfrm>
            <a:off x="10922630" y="4997047"/>
            <a:ext cx="675965" cy="314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803092A-CD75-7176-2D49-A1AB0FD13FFC}"/>
              </a:ext>
            </a:extLst>
          </p:cNvPr>
          <p:cNvSpPr/>
          <p:nvPr/>
        </p:nvSpPr>
        <p:spPr bwMode="white">
          <a:xfrm>
            <a:off x="7380944" y="5579161"/>
            <a:ext cx="4255735" cy="314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91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2023-08-10T03:54:07Z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