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387" y="1875853"/>
            <a:ext cx="3705225" cy="10763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774" y="3046857"/>
            <a:ext cx="3600450" cy="8191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812" y="3803904"/>
            <a:ext cx="2238375" cy="70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2F4C90B-8243-F6A5-2B1C-1867FA4AD2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7786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9B238E4-7B3A-2445-3F6C-F2E49EFE44A1}"/>
              </a:ext>
            </a:extLst>
          </p:cNvPr>
          <p:cNvSpPr/>
          <p:nvPr/>
        </p:nvSpPr>
        <p:spPr bwMode="white">
          <a:xfrm>
            <a:off x="5871570" y="959068"/>
            <a:ext cx="247537" cy="248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12036B53-94D6-B0B8-BF67-A3D2DEE3EB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498671"/>
            <a:ext cx="11520000" cy="3209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924A4C0-30D1-787E-A5D5-C39BBB355AC6}"/>
              </a:ext>
            </a:extLst>
          </p:cNvPr>
          <p:cNvSpPr/>
          <p:nvPr/>
        </p:nvSpPr>
        <p:spPr bwMode="white">
          <a:xfrm>
            <a:off x="4957586" y="3317809"/>
            <a:ext cx="437950" cy="419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3EB53C1-B895-C9BF-11EA-BFB42ED098FB}"/>
              </a:ext>
            </a:extLst>
          </p:cNvPr>
          <p:cNvSpPr/>
          <p:nvPr/>
        </p:nvSpPr>
        <p:spPr bwMode="white">
          <a:xfrm>
            <a:off x="5614512" y="3317809"/>
            <a:ext cx="390347" cy="428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B7999DF-DE1D-F8E9-0820-CA0880CC6563}"/>
              </a:ext>
            </a:extLst>
          </p:cNvPr>
          <p:cNvSpPr/>
          <p:nvPr/>
        </p:nvSpPr>
        <p:spPr bwMode="white">
          <a:xfrm>
            <a:off x="8984826" y="3346384"/>
            <a:ext cx="504595" cy="371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7830BEB-5BB1-22DF-C920-38DA89AF7DB2}"/>
              </a:ext>
            </a:extLst>
          </p:cNvPr>
          <p:cNvSpPr/>
          <p:nvPr/>
        </p:nvSpPr>
        <p:spPr bwMode="white">
          <a:xfrm>
            <a:off x="9641752" y="3298760"/>
            <a:ext cx="495073" cy="466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7C913B9-D159-C86A-7FA7-1517845ADD1B}"/>
              </a:ext>
            </a:extLst>
          </p:cNvPr>
          <p:cNvSpPr/>
          <p:nvPr/>
        </p:nvSpPr>
        <p:spPr bwMode="white">
          <a:xfrm>
            <a:off x="2234677" y="4213147"/>
            <a:ext cx="428429" cy="380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EA4B81F-4E57-8DAB-67C6-0FA47A8FBC67}"/>
              </a:ext>
            </a:extLst>
          </p:cNvPr>
          <p:cNvSpPr/>
          <p:nvPr/>
        </p:nvSpPr>
        <p:spPr bwMode="white">
          <a:xfrm>
            <a:off x="2882082" y="4184573"/>
            <a:ext cx="466512" cy="419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BC0BA1F-6260-63A8-A559-1A8516BB2877}"/>
              </a:ext>
            </a:extLst>
          </p:cNvPr>
          <p:cNvSpPr/>
          <p:nvPr/>
        </p:nvSpPr>
        <p:spPr bwMode="white">
          <a:xfrm>
            <a:off x="5509785" y="4213147"/>
            <a:ext cx="476033" cy="371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3CAA2D5-7CB1-3958-F256-A0CE634DE93E}"/>
              </a:ext>
            </a:extLst>
          </p:cNvPr>
          <p:cNvSpPr/>
          <p:nvPr/>
        </p:nvSpPr>
        <p:spPr bwMode="white">
          <a:xfrm>
            <a:off x="6185752" y="4175048"/>
            <a:ext cx="485553" cy="438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F4FF440-80A6-2A1E-FD6A-A640DAF2561C}"/>
              </a:ext>
            </a:extLst>
          </p:cNvPr>
          <p:cNvSpPr/>
          <p:nvPr/>
        </p:nvSpPr>
        <p:spPr bwMode="white">
          <a:xfrm>
            <a:off x="8680165" y="4356020"/>
            <a:ext cx="447471" cy="85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ECE524FE-26D1-324F-D0D6-4A612E6303F9}"/>
              </a:ext>
            </a:extLst>
          </p:cNvPr>
          <p:cNvSpPr/>
          <p:nvPr/>
        </p:nvSpPr>
        <p:spPr bwMode="white">
          <a:xfrm>
            <a:off x="9318049" y="4184573"/>
            <a:ext cx="476033" cy="419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F2115ECF-7169-69A3-EE13-8B204D6225D5}"/>
              </a:ext>
            </a:extLst>
          </p:cNvPr>
          <p:cNvSpPr/>
          <p:nvPr/>
        </p:nvSpPr>
        <p:spPr bwMode="white">
          <a:xfrm>
            <a:off x="2567900" y="5070386"/>
            <a:ext cx="437950" cy="419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B7534311-5F15-1128-05E5-E4EC0D79E4BF}"/>
              </a:ext>
            </a:extLst>
          </p:cNvPr>
          <p:cNvSpPr/>
          <p:nvPr/>
        </p:nvSpPr>
        <p:spPr bwMode="white">
          <a:xfrm>
            <a:off x="3186743" y="5089435"/>
            <a:ext cx="504595" cy="390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1F0CC15B-9F7D-D554-5D3E-FB25D34BA7FD}"/>
              </a:ext>
            </a:extLst>
          </p:cNvPr>
          <p:cNvSpPr/>
          <p:nvPr/>
        </p:nvSpPr>
        <p:spPr bwMode="white">
          <a:xfrm>
            <a:off x="7518644" y="5060861"/>
            <a:ext cx="437950" cy="390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D1496A41-A19B-2F0C-7C9B-C843AB6E7808}"/>
              </a:ext>
            </a:extLst>
          </p:cNvPr>
          <p:cNvSpPr/>
          <p:nvPr/>
        </p:nvSpPr>
        <p:spPr bwMode="white">
          <a:xfrm>
            <a:off x="8127966" y="5051336"/>
            <a:ext cx="447471" cy="409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5D48344-0833-EA85-EF1E-A7E05B0C3A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67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1858E91-B2C0-B2D9-B1DD-83109CD52E46}"/>
              </a:ext>
            </a:extLst>
          </p:cNvPr>
          <p:cNvSpPr/>
          <p:nvPr/>
        </p:nvSpPr>
        <p:spPr bwMode="white">
          <a:xfrm>
            <a:off x="1653917" y="1443979"/>
            <a:ext cx="342743" cy="304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CF0F9F7-B811-F72E-F338-2F9453D6F22B}"/>
              </a:ext>
            </a:extLst>
          </p:cNvPr>
          <p:cNvSpPr/>
          <p:nvPr/>
        </p:nvSpPr>
        <p:spPr bwMode="white">
          <a:xfrm>
            <a:off x="2920165" y="1453505"/>
            <a:ext cx="361785" cy="2953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F9C0B94-345B-50F9-DA2F-49D09BB0C03F}"/>
              </a:ext>
            </a:extLst>
          </p:cNvPr>
          <p:cNvSpPr/>
          <p:nvPr/>
        </p:nvSpPr>
        <p:spPr bwMode="white">
          <a:xfrm>
            <a:off x="5804925" y="1443979"/>
            <a:ext cx="371305" cy="304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6BB2471-7915-34B0-146E-ACF4ED5ED920}"/>
              </a:ext>
            </a:extLst>
          </p:cNvPr>
          <p:cNvSpPr/>
          <p:nvPr/>
        </p:nvSpPr>
        <p:spPr bwMode="white">
          <a:xfrm>
            <a:off x="6776033" y="1453505"/>
            <a:ext cx="352264" cy="2953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F9B169B-47DD-C5F3-770F-B0E5F48760EC}"/>
              </a:ext>
            </a:extLst>
          </p:cNvPr>
          <p:cNvSpPr/>
          <p:nvPr/>
        </p:nvSpPr>
        <p:spPr bwMode="white">
          <a:xfrm>
            <a:off x="9660793" y="1443979"/>
            <a:ext cx="361785" cy="304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C540A10-BFDD-77BC-3E4A-5EEB42E8FF3A}"/>
              </a:ext>
            </a:extLst>
          </p:cNvPr>
          <p:cNvSpPr/>
          <p:nvPr/>
        </p:nvSpPr>
        <p:spPr bwMode="white">
          <a:xfrm>
            <a:off x="10612859" y="1443979"/>
            <a:ext cx="361785" cy="304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BD004CA-904B-EF1A-6484-5CCA9804B122}"/>
              </a:ext>
            </a:extLst>
          </p:cNvPr>
          <p:cNvSpPr/>
          <p:nvPr/>
        </p:nvSpPr>
        <p:spPr bwMode="white">
          <a:xfrm>
            <a:off x="1949057" y="1986964"/>
            <a:ext cx="361785" cy="304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CD47F35-B962-EC51-F56C-967CB191EA9C}"/>
              </a:ext>
            </a:extLst>
          </p:cNvPr>
          <p:cNvSpPr/>
          <p:nvPr/>
        </p:nvSpPr>
        <p:spPr bwMode="white">
          <a:xfrm>
            <a:off x="2920165" y="1996490"/>
            <a:ext cx="361785" cy="2953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AD4EFAB-5C31-6430-EDEB-95CA65FC4724}"/>
              </a:ext>
            </a:extLst>
          </p:cNvPr>
          <p:cNvSpPr/>
          <p:nvPr/>
        </p:nvSpPr>
        <p:spPr bwMode="white">
          <a:xfrm>
            <a:off x="5804925" y="1996490"/>
            <a:ext cx="352264" cy="2953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92DEDFA-DFA5-22C6-F490-121F541E7696}"/>
              </a:ext>
            </a:extLst>
          </p:cNvPr>
          <p:cNvSpPr/>
          <p:nvPr/>
        </p:nvSpPr>
        <p:spPr bwMode="white">
          <a:xfrm>
            <a:off x="9651272" y="1996490"/>
            <a:ext cx="361785" cy="285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9A48663-4033-3C3E-FA68-09EC742C1954}"/>
              </a:ext>
            </a:extLst>
          </p:cNvPr>
          <p:cNvSpPr/>
          <p:nvPr/>
        </p:nvSpPr>
        <p:spPr bwMode="white">
          <a:xfrm>
            <a:off x="10612859" y="1996490"/>
            <a:ext cx="361785" cy="2953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4751269F-B7EA-8AA2-0745-0869BE257FA6}"/>
              </a:ext>
            </a:extLst>
          </p:cNvPr>
          <p:cNvSpPr/>
          <p:nvPr/>
        </p:nvSpPr>
        <p:spPr bwMode="white">
          <a:xfrm>
            <a:off x="4795735" y="2529949"/>
            <a:ext cx="1351933" cy="314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324A086A-F130-7743-8BBA-06FC0EBC7F50}"/>
              </a:ext>
            </a:extLst>
          </p:cNvPr>
          <p:cNvSpPr/>
          <p:nvPr/>
        </p:nvSpPr>
        <p:spPr bwMode="white">
          <a:xfrm>
            <a:off x="9622710" y="2529949"/>
            <a:ext cx="1342413" cy="304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759393B2-D917-9DC2-FD77-43B80A28ADAD}"/>
              </a:ext>
            </a:extLst>
          </p:cNvPr>
          <p:cNvSpPr/>
          <p:nvPr/>
        </p:nvSpPr>
        <p:spPr bwMode="white">
          <a:xfrm>
            <a:off x="2196595" y="3072934"/>
            <a:ext cx="1323371" cy="304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C49CEB8F-5FFD-EE4A-0B54-09DBF0DC038B}"/>
              </a:ext>
            </a:extLst>
          </p:cNvPr>
          <p:cNvSpPr/>
          <p:nvPr/>
        </p:nvSpPr>
        <p:spPr bwMode="white">
          <a:xfrm>
            <a:off x="3957917" y="3072934"/>
            <a:ext cx="1332892" cy="304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152FFD6C-698E-0DDC-8C53-050D0D57C097}"/>
              </a:ext>
            </a:extLst>
          </p:cNvPr>
          <p:cNvSpPr/>
          <p:nvPr/>
        </p:nvSpPr>
        <p:spPr bwMode="white">
          <a:xfrm>
            <a:off x="1558710" y="3615919"/>
            <a:ext cx="1323371" cy="304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57546B35-77E0-D684-CD40-AB55B4FFC7D5}"/>
              </a:ext>
            </a:extLst>
          </p:cNvPr>
          <p:cNvSpPr/>
          <p:nvPr/>
        </p:nvSpPr>
        <p:spPr bwMode="white">
          <a:xfrm>
            <a:off x="8775371" y="3615919"/>
            <a:ext cx="1361454" cy="2953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1963E6DA-522D-E552-FC60-1DA21FE511C9}"/>
              </a:ext>
            </a:extLst>
          </p:cNvPr>
          <p:cNvSpPr/>
          <p:nvPr/>
        </p:nvSpPr>
        <p:spPr bwMode="white">
          <a:xfrm>
            <a:off x="10946082" y="3606393"/>
            <a:ext cx="1028231" cy="314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E6505D24-0CE0-E1F4-5E77-E9A79F831EF4}"/>
              </a:ext>
            </a:extLst>
          </p:cNvPr>
          <p:cNvSpPr/>
          <p:nvPr/>
        </p:nvSpPr>
        <p:spPr bwMode="white">
          <a:xfrm>
            <a:off x="1406380" y="4168430"/>
            <a:ext cx="342743" cy="285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66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DD7C8A5-8679-BB50-5356-51FD58E7F8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54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75E20DA-CC8F-48AF-ACC1-ACBB271AC16A}"/>
              </a:ext>
            </a:extLst>
          </p:cNvPr>
          <p:cNvSpPr/>
          <p:nvPr/>
        </p:nvSpPr>
        <p:spPr bwMode="white">
          <a:xfrm>
            <a:off x="3481884" y="1977996"/>
            <a:ext cx="1675636" cy="314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67CD09F-BDC5-6B93-2DA0-DE427CDC9BD6}"/>
              </a:ext>
            </a:extLst>
          </p:cNvPr>
          <p:cNvSpPr/>
          <p:nvPr/>
        </p:nvSpPr>
        <p:spPr bwMode="white">
          <a:xfrm>
            <a:off x="6471371" y="1977996"/>
            <a:ext cx="1332892" cy="304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E481D1B-265F-97E4-C60E-2D2ECA8A804B}"/>
              </a:ext>
            </a:extLst>
          </p:cNvPr>
          <p:cNvSpPr/>
          <p:nvPr/>
        </p:nvSpPr>
        <p:spPr bwMode="white">
          <a:xfrm>
            <a:off x="2196595" y="2521222"/>
            <a:ext cx="1332892" cy="304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169357A-942E-1196-7101-780A15BC6902}"/>
              </a:ext>
            </a:extLst>
          </p:cNvPr>
          <p:cNvSpPr/>
          <p:nvPr/>
        </p:nvSpPr>
        <p:spPr bwMode="white">
          <a:xfrm>
            <a:off x="2044264" y="3598143"/>
            <a:ext cx="5483900" cy="314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EC2F021F-066C-EB6E-49FA-92CAB114E2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40" y="4074657"/>
            <a:ext cx="11520000" cy="20558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13BD160-51E7-C33A-A42F-681E840F6561}"/>
              </a:ext>
            </a:extLst>
          </p:cNvPr>
          <p:cNvSpPr/>
          <p:nvPr/>
        </p:nvSpPr>
        <p:spPr bwMode="white">
          <a:xfrm>
            <a:off x="7513951" y="4686620"/>
            <a:ext cx="4446148" cy="305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C4E4D97-9240-D3F9-36A1-69AEDEBA0CAB}"/>
              </a:ext>
            </a:extLst>
          </p:cNvPr>
          <p:cNvSpPr/>
          <p:nvPr/>
        </p:nvSpPr>
        <p:spPr bwMode="white">
          <a:xfrm>
            <a:off x="1392165" y="5222087"/>
            <a:ext cx="10567933" cy="3155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51B60A9-A95A-B131-333E-D42E0682BC49}"/>
              </a:ext>
            </a:extLst>
          </p:cNvPr>
          <p:cNvSpPr/>
          <p:nvPr/>
        </p:nvSpPr>
        <p:spPr bwMode="white">
          <a:xfrm>
            <a:off x="1401687" y="5767117"/>
            <a:ext cx="5807603" cy="3155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47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2023-08-06T03:37:12Z</dcterms:created>
  <dcterms:modified xsi:type="dcterms:W3CDTF">2023-08-10T03:53:45Z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