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4" r:id="rId13"/>
    <p:sldId id="275" r:id="rId14"/>
    <p:sldId id="276" r:id="rId15"/>
    <p:sldId id="278" r:id="rId16"/>
    <p:sldId id="279" r:id="rId17"/>
    <p:sldId id="281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8895" y="1628775"/>
            <a:ext cx="424180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4905" y="1607185"/>
            <a:ext cx="123063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2685" y="1614805"/>
            <a:ext cx="195580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1900" y="2097405"/>
            <a:ext cx="1486535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1110" y="2132330"/>
            <a:ext cx="1971675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9550" y="2602230"/>
            <a:ext cx="494665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33750" y="2593975"/>
            <a:ext cx="59118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8290" y="2593975"/>
            <a:ext cx="53276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00900" y="2602230"/>
            <a:ext cx="671830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4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2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8715" y="1026160"/>
            <a:ext cx="588645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6050" y="1071880"/>
            <a:ext cx="1388110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8190" y="1923415"/>
            <a:ext cx="1000125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08165"/>
            <a:ext cx="8640000" cy="2201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88085" y="3291205"/>
            <a:ext cx="533400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074410" y="3213100"/>
            <a:ext cx="667385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188085" y="3724275"/>
            <a:ext cx="53086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012180" y="3789045"/>
            <a:ext cx="70167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715260" y="4192905"/>
            <a:ext cx="497205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6263005" y="4178935"/>
            <a:ext cx="73533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2948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2712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117080"/>
            <a:ext cx="8640000" cy="3145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2" name="Rectangle 5"/>
          <p:cNvSpPr/>
          <p:nvPr/>
        </p:nvSpPr>
        <p:spPr bwMode="white">
          <a:xfrm>
            <a:off x="287655" y="533400"/>
            <a:ext cx="46482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801370" y="549910"/>
            <a:ext cx="4692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1316990" y="54356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1840865" y="54038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2345690" y="54800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2875915" y="534035"/>
            <a:ext cx="46545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3395980" y="540385"/>
            <a:ext cx="4641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3904615" y="53467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5"/>
          <p:cNvSpPr/>
          <p:nvPr/>
        </p:nvSpPr>
        <p:spPr bwMode="white">
          <a:xfrm>
            <a:off x="4409440" y="530225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5"/>
          <p:cNvSpPr/>
          <p:nvPr/>
        </p:nvSpPr>
        <p:spPr bwMode="white">
          <a:xfrm>
            <a:off x="4933950" y="537845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5"/>
          <p:cNvSpPr/>
          <p:nvPr/>
        </p:nvSpPr>
        <p:spPr bwMode="white">
          <a:xfrm>
            <a:off x="5461635" y="53340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5"/>
          <p:cNvSpPr/>
          <p:nvPr/>
        </p:nvSpPr>
        <p:spPr bwMode="white">
          <a:xfrm>
            <a:off x="5955665" y="54038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4" name="Rectangle 5"/>
          <p:cNvSpPr/>
          <p:nvPr/>
        </p:nvSpPr>
        <p:spPr bwMode="white">
          <a:xfrm>
            <a:off x="6490335" y="54102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5" name="Rectangle 5"/>
          <p:cNvSpPr/>
          <p:nvPr/>
        </p:nvSpPr>
        <p:spPr bwMode="white">
          <a:xfrm>
            <a:off x="6995160" y="54038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6" name="Rectangle 5"/>
          <p:cNvSpPr/>
          <p:nvPr/>
        </p:nvSpPr>
        <p:spPr bwMode="white">
          <a:xfrm>
            <a:off x="7510145" y="54356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287655" y="1059180"/>
            <a:ext cx="47688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370" y="1053465"/>
            <a:ext cx="469265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309370" y="106362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840865" y="104521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345690" y="1052830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884805" y="103886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395980" y="1045210"/>
            <a:ext cx="4641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904615" y="103949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409440" y="1052830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933950" y="1042670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5461635" y="1038225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5955665" y="1045210"/>
            <a:ext cx="49530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6490335" y="104584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6995160" y="1045210"/>
            <a:ext cx="49720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7492365" y="1048385"/>
            <a:ext cx="60388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275590" y="1565910"/>
            <a:ext cx="47688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801370" y="1565910"/>
            <a:ext cx="4692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1316990" y="155956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1840865" y="155638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2339975" y="157162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2875915" y="1571625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3395980" y="1556385"/>
            <a:ext cx="4641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3904615" y="156718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4409440" y="1571625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4933950" y="1571625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5"/>
          <p:cNvSpPr/>
          <p:nvPr/>
        </p:nvSpPr>
        <p:spPr bwMode="white">
          <a:xfrm>
            <a:off x="5461635" y="1569085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5"/>
          <p:cNvSpPr/>
          <p:nvPr/>
        </p:nvSpPr>
        <p:spPr bwMode="white">
          <a:xfrm>
            <a:off x="5955665" y="157416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5"/>
          <p:cNvSpPr/>
          <p:nvPr/>
        </p:nvSpPr>
        <p:spPr bwMode="white">
          <a:xfrm>
            <a:off x="6490335" y="157416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6995160" y="156464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7510145" y="155956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287655" y="2083435"/>
            <a:ext cx="47688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801370" y="2099945"/>
            <a:ext cx="4692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1316990" y="2085340"/>
            <a:ext cx="47752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1840865" y="209042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2345690" y="2098040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2875915" y="2093595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3395980" y="2090420"/>
            <a:ext cx="4641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7" name="Rectangle 5"/>
          <p:cNvSpPr/>
          <p:nvPr/>
        </p:nvSpPr>
        <p:spPr bwMode="white">
          <a:xfrm>
            <a:off x="3904615" y="208470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8" name="Rectangle 5"/>
          <p:cNvSpPr/>
          <p:nvPr/>
        </p:nvSpPr>
        <p:spPr bwMode="white">
          <a:xfrm>
            <a:off x="4409440" y="2080260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9" name="Rectangle 5"/>
          <p:cNvSpPr/>
          <p:nvPr/>
        </p:nvSpPr>
        <p:spPr bwMode="white">
          <a:xfrm>
            <a:off x="4933950" y="2087880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0" name="Rectangle 5"/>
          <p:cNvSpPr/>
          <p:nvPr/>
        </p:nvSpPr>
        <p:spPr bwMode="white">
          <a:xfrm>
            <a:off x="5461635" y="2083435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5"/>
          <p:cNvSpPr/>
          <p:nvPr/>
        </p:nvSpPr>
        <p:spPr bwMode="white">
          <a:xfrm>
            <a:off x="5955665" y="209042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2" name="Rectangle 5"/>
          <p:cNvSpPr/>
          <p:nvPr/>
        </p:nvSpPr>
        <p:spPr bwMode="white">
          <a:xfrm>
            <a:off x="6490335" y="209105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3" name="Rectangle 5"/>
          <p:cNvSpPr/>
          <p:nvPr/>
        </p:nvSpPr>
        <p:spPr bwMode="white">
          <a:xfrm>
            <a:off x="6995160" y="209042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4" name="Rectangle 5"/>
          <p:cNvSpPr/>
          <p:nvPr/>
        </p:nvSpPr>
        <p:spPr bwMode="white">
          <a:xfrm>
            <a:off x="7510145" y="209359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5" name="Rectangle 5"/>
          <p:cNvSpPr/>
          <p:nvPr/>
        </p:nvSpPr>
        <p:spPr bwMode="white">
          <a:xfrm>
            <a:off x="287655" y="2604770"/>
            <a:ext cx="47688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6" name="Rectangle 5"/>
          <p:cNvSpPr/>
          <p:nvPr/>
        </p:nvSpPr>
        <p:spPr bwMode="white">
          <a:xfrm>
            <a:off x="801370" y="2614930"/>
            <a:ext cx="4692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7" name="Rectangle 5"/>
          <p:cNvSpPr/>
          <p:nvPr/>
        </p:nvSpPr>
        <p:spPr bwMode="white">
          <a:xfrm>
            <a:off x="1316990" y="261493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8" name="Rectangle 5"/>
          <p:cNvSpPr/>
          <p:nvPr/>
        </p:nvSpPr>
        <p:spPr bwMode="white">
          <a:xfrm>
            <a:off x="1840865" y="260477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9" name="Rectangle 5"/>
          <p:cNvSpPr/>
          <p:nvPr/>
        </p:nvSpPr>
        <p:spPr bwMode="white">
          <a:xfrm>
            <a:off x="2345690" y="260286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0" name="Rectangle 5"/>
          <p:cNvSpPr/>
          <p:nvPr/>
        </p:nvSpPr>
        <p:spPr bwMode="white">
          <a:xfrm>
            <a:off x="2875915" y="259715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1" name="Rectangle 5"/>
          <p:cNvSpPr/>
          <p:nvPr/>
        </p:nvSpPr>
        <p:spPr bwMode="white">
          <a:xfrm>
            <a:off x="3395980" y="2611120"/>
            <a:ext cx="4641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2" name="Rectangle 5"/>
          <p:cNvSpPr/>
          <p:nvPr/>
        </p:nvSpPr>
        <p:spPr bwMode="white">
          <a:xfrm>
            <a:off x="3904615" y="260604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3" name="Rectangle 5"/>
          <p:cNvSpPr/>
          <p:nvPr/>
        </p:nvSpPr>
        <p:spPr bwMode="white">
          <a:xfrm>
            <a:off x="4409440" y="2601595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4" name="Rectangle 5"/>
          <p:cNvSpPr/>
          <p:nvPr/>
        </p:nvSpPr>
        <p:spPr bwMode="white">
          <a:xfrm>
            <a:off x="4933950" y="2600325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5" name="Rectangle 5"/>
          <p:cNvSpPr/>
          <p:nvPr/>
        </p:nvSpPr>
        <p:spPr bwMode="white">
          <a:xfrm>
            <a:off x="5461635" y="2595880"/>
            <a:ext cx="4527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6" name="Rectangle 5"/>
          <p:cNvSpPr/>
          <p:nvPr/>
        </p:nvSpPr>
        <p:spPr bwMode="white">
          <a:xfrm>
            <a:off x="5955665" y="261112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7" name="Rectangle 5"/>
          <p:cNvSpPr/>
          <p:nvPr/>
        </p:nvSpPr>
        <p:spPr bwMode="white">
          <a:xfrm>
            <a:off x="6490335" y="260350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8" name="Rectangle 5"/>
          <p:cNvSpPr/>
          <p:nvPr/>
        </p:nvSpPr>
        <p:spPr bwMode="white">
          <a:xfrm>
            <a:off x="6995160" y="260286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9" name="Rectangle 5"/>
          <p:cNvSpPr/>
          <p:nvPr/>
        </p:nvSpPr>
        <p:spPr bwMode="white">
          <a:xfrm>
            <a:off x="7510145" y="260604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0" name="Rectangle 5"/>
          <p:cNvSpPr/>
          <p:nvPr/>
        </p:nvSpPr>
        <p:spPr bwMode="white">
          <a:xfrm>
            <a:off x="287655" y="3124835"/>
            <a:ext cx="47688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1" name="Rectangle 5"/>
          <p:cNvSpPr/>
          <p:nvPr/>
        </p:nvSpPr>
        <p:spPr bwMode="white">
          <a:xfrm>
            <a:off x="801370" y="3134995"/>
            <a:ext cx="4692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2" name="Rectangle 5"/>
          <p:cNvSpPr/>
          <p:nvPr/>
        </p:nvSpPr>
        <p:spPr bwMode="white">
          <a:xfrm>
            <a:off x="1316990" y="313499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3" name="Rectangle 5"/>
          <p:cNvSpPr/>
          <p:nvPr/>
        </p:nvSpPr>
        <p:spPr bwMode="white">
          <a:xfrm>
            <a:off x="1840865" y="312483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4" name="Rectangle 5"/>
          <p:cNvSpPr/>
          <p:nvPr/>
        </p:nvSpPr>
        <p:spPr bwMode="white">
          <a:xfrm>
            <a:off x="2345690" y="3122930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5" name="Rectangle 5"/>
          <p:cNvSpPr/>
          <p:nvPr/>
        </p:nvSpPr>
        <p:spPr bwMode="white">
          <a:xfrm>
            <a:off x="2875915" y="3117215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6" name="Rectangle 5"/>
          <p:cNvSpPr/>
          <p:nvPr/>
        </p:nvSpPr>
        <p:spPr bwMode="white">
          <a:xfrm>
            <a:off x="3395980" y="3131185"/>
            <a:ext cx="4641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7" name="Rectangle 5"/>
          <p:cNvSpPr/>
          <p:nvPr/>
        </p:nvSpPr>
        <p:spPr bwMode="white">
          <a:xfrm>
            <a:off x="3904615" y="312610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8" name="Rectangle 5"/>
          <p:cNvSpPr/>
          <p:nvPr/>
        </p:nvSpPr>
        <p:spPr bwMode="white">
          <a:xfrm>
            <a:off x="4409440" y="3121660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9" name="Rectangle 5"/>
          <p:cNvSpPr/>
          <p:nvPr/>
        </p:nvSpPr>
        <p:spPr bwMode="white">
          <a:xfrm>
            <a:off x="4933950" y="3120390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0" name="Rectangle 5"/>
          <p:cNvSpPr/>
          <p:nvPr/>
        </p:nvSpPr>
        <p:spPr bwMode="white">
          <a:xfrm>
            <a:off x="5461635" y="3115945"/>
            <a:ext cx="4527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1" name="Rectangle 5"/>
          <p:cNvSpPr/>
          <p:nvPr/>
        </p:nvSpPr>
        <p:spPr bwMode="white">
          <a:xfrm>
            <a:off x="5955665" y="313118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2" name="Rectangle 5"/>
          <p:cNvSpPr/>
          <p:nvPr/>
        </p:nvSpPr>
        <p:spPr bwMode="white">
          <a:xfrm>
            <a:off x="6490335" y="312356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3" name="Rectangle 5"/>
          <p:cNvSpPr/>
          <p:nvPr/>
        </p:nvSpPr>
        <p:spPr bwMode="white">
          <a:xfrm>
            <a:off x="6995160" y="312293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4" name="Rectangle 5"/>
          <p:cNvSpPr/>
          <p:nvPr/>
        </p:nvSpPr>
        <p:spPr bwMode="white">
          <a:xfrm>
            <a:off x="7510145" y="312610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5" name="Rectangle 5"/>
          <p:cNvSpPr/>
          <p:nvPr/>
        </p:nvSpPr>
        <p:spPr bwMode="white">
          <a:xfrm>
            <a:off x="287655" y="3618865"/>
            <a:ext cx="47688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6" name="Rectangle 5"/>
          <p:cNvSpPr/>
          <p:nvPr/>
        </p:nvSpPr>
        <p:spPr bwMode="white">
          <a:xfrm>
            <a:off x="801370" y="3629025"/>
            <a:ext cx="4692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7" name="Rectangle 5"/>
          <p:cNvSpPr/>
          <p:nvPr/>
        </p:nvSpPr>
        <p:spPr bwMode="white">
          <a:xfrm>
            <a:off x="1316990" y="362902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8" name="Rectangle 5"/>
          <p:cNvSpPr/>
          <p:nvPr/>
        </p:nvSpPr>
        <p:spPr bwMode="white">
          <a:xfrm>
            <a:off x="1840865" y="361886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9" name="Rectangle 5"/>
          <p:cNvSpPr/>
          <p:nvPr/>
        </p:nvSpPr>
        <p:spPr bwMode="white">
          <a:xfrm>
            <a:off x="2345690" y="3616960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0" name="Rectangle 5"/>
          <p:cNvSpPr/>
          <p:nvPr/>
        </p:nvSpPr>
        <p:spPr bwMode="white">
          <a:xfrm>
            <a:off x="2870200" y="3625215"/>
            <a:ext cx="456565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1" name="Rectangle 5"/>
          <p:cNvSpPr/>
          <p:nvPr/>
        </p:nvSpPr>
        <p:spPr bwMode="white">
          <a:xfrm>
            <a:off x="3395980" y="3646170"/>
            <a:ext cx="464185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2" name="Rectangle 5"/>
          <p:cNvSpPr/>
          <p:nvPr/>
        </p:nvSpPr>
        <p:spPr bwMode="white">
          <a:xfrm>
            <a:off x="3904615" y="362013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3" name="Rectangle 5"/>
          <p:cNvSpPr/>
          <p:nvPr/>
        </p:nvSpPr>
        <p:spPr bwMode="white">
          <a:xfrm>
            <a:off x="4409440" y="3615690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4" name="Rectangle 5"/>
          <p:cNvSpPr/>
          <p:nvPr/>
        </p:nvSpPr>
        <p:spPr bwMode="white">
          <a:xfrm>
            <a:off x="4933950" y="3614420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5" name="Rectangle 5"/>
          <p:cNvSpPr/>
          <p:nvPr/>
        </p:nvSpPr>
        <p:spPr bwMode="white">
          <a:xfrm>
            <a:off x="5436235" y="3646170"/>
            <a:ext cx="47815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6" name="Rectangle 5"/>
          <p:cNvSpPr/>
          <p:nvPr/>
        </p:nvSpPr>
        <p:spPr bwMode="white">
          <a:xfrm>
            <a:off x="5955665" y="362521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7" name="Rectangle 5"/>
          <p:cNvSpPr/>
          <p:nvPr/>
        </p:nvSpPr>
        <p:spPr bwMode="white">
          <a:xfrm>
            <a:off x="6490335" y="361759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8" name="Rectangle 5"/>
          <p:cNvSpPr/>
          <p:nvPr/>
        </p:nvSpPr>
        <p:spPr bwMode="white">
          <a:xfrm>
            <a:off x="6995160" y="361696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9" name="Rectangle 5"/>
          <p:cNvSpPr/>
          <p:nvPr/>
        </p:nvSpPr>
        <p:spPr bwMode="white">
          <a:xfrm>
            <a:off x="7510145" y="362013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0" name="Rectangle 5"/>
          <p:cNvSpPr/>
          <p:nvPr/>
        </p:nvSpPr>
        <p:spPr bwMode="white">
          <a:xfrm>
            <a:off x="281940" y="4134485"/>
            <a:ext cx="47688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1" name="Rectangle 5"/>
          <p:cNvSpPr/>
          <p:nvPr/>
        </p:nvSpPr>
        <p:spPr bwMode="white">
          <a:xfrm>
            <a:off x="795655" y="4133850"/>
            <a:ext cx="4692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2" name="Rectangle 5"/>
          <p:cNvSpPr/>
          <p:nvPr/>
        </p:nvSpPr>
        <p:spPr bwMode="white">
          <a:xfrm>
            <a:off x="1311275" y="416115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3" name="Rectangle 5"/>
          <p:cNvSpPr/>
          <p:nvPr/>
        </p:nvSpPr>
        <p:spPr bwMode="white">
          <a:xfrm>
            <a:off x="1835150" y="415099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4" name="Rectangle 5"/>
          <p:cNvSpPr/>
          <p:nvPr/>
        </p:nvSpPr>
        <p:spPr bwMode="white">
          <a:xfrm>
            <a:off x="2339975" y="4143375"/>
            <a:ext cx="47688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5" name="Rectangle 5"/>
          <p:cNvSpPr/>
          <p:nvPr/>
        </p:nvSpPr>
        <p:spPr bwMode="white">
          <a:xfrm>
            <a:off x="2870200" y="4143375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6" name="Rectangle 5"/>
          <p:cNvSpPr/>
          <p:nvPr/>
        </p:nvSpPr>
        <p:spPr bwMode="white">
          <a:xfrm>
            <a:off x="3390265" y="4145915"/>
            <a:ext cx="464185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7" name="Rectangle 5"/>
          <p:cNvSpPr/>
          <p:nvPr/>
        </p:nvSpPr>
        <p:spPr bwMode="white">
          <a:xfrm>
            <a:off x="3898900" y="415226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8" name="Rectangle 5"/>
          <p:cNvSpPr/>
          <p:nvPr/>
        </p:nvSpPr>
        <p:spPr bwMode="white">
          <a:xfrm>
            <a:off x="4403725" y="4147820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9" name="Rectangle 5"/>
          <p:cNvSpPr/>
          <p:nvPr/>
        </p:nvSpPr>
        <p:spPr bwMode="white">
          <a:xfrm>
            <a:off x="4928235" y="4146550"/>
            <a:ext cx="50165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0" name="Rectangle 5"/>
          <p:cNvSpPr/>
          <p:nvPr/>
        </p:nvSpPr>
        <p:spPr bwMode="white">
          <a:xfrm>
            <a:off x="5429885" y="4150360"/>
            <a:ext cx="51943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1" name="Rectangle 5"/>
          <p:cNvSpPr/>
          <p:nvPr/>
        </p:nvSpPr>
        <p:spPr bwMode="white">
          <a:xfrm>
            <a:off x="5949950" y="415734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2" name="Rectangle 5"/>
          <p:cNvSpPr/>
          <p:nvPr/>
        </p:nvSpPr>
        <p:spPr bwMode="white">
          <a:xfrm>
            <a:off x="6484620" y="414972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3" name="Rectangle 5"/>
          <p:cNvSpPr/>
          <p:nvPr/>
        </p:nvSpPr>
        <p:spPr bwMode="white">
          <a:xfrm>
            <a:off x="6989445" y="414909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4" name="Rectangle 5"/>
          <p:cNvSpPr/>
          <p:nvPr/>
        </p:nvSpPr>
        <p:spPr bwMode="white">
          <a:xfrm>
            <a:off x="7504430" y="415226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5" name="Rectangle 5"/>
          <p:cNvSpPr/>
          <p:nvPr/>
        </p:nvSpPr>
        <p:spPr bwMode="white">
          <a:xfrm>
            <a:off x="287655" y="4660900"/>
            <a:ext cx="47688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6" name="Rectangle 5"/>
          <p:cNvSpPr/>
          <p:nvPr/>
        </p:nvSpPr>
        <p:spPr bwMode="white">
          <a:xfrm>
            <a:off x="801370" y="4671060"/>
            <a:ext cx="4692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7" name="Rectangle 5"/>
          <p:cNvSpPr/>
          <p:nvPr/>
        </p:nvSpPr>
        <p:spPr bwMode="white">
          <a:xfrm>
            <a:off x="1316990" y="467106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8" name="Rectangle 5"/>
          <p:cNvSpPr/>
          <p:nvPr/>
        </p:nvSpPr>
        <p:spPr bwMode="white">
          <a:xfrm>
            <a:off x="1840865" y="466090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9" name="Rectangle 5"/>
          <p:cNvSpPr/>
          <p:nvPr/>
        </p:nvSpPr>
        <p:spPr bwMode="white">
          <a:xfrm>
            <a:off x="2345690" y="465899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0" name="Rectangle 5"/>
          <p:cNvSpPr/>
          <p:nvPr/>
        </p:nvSpPr>
        <p:spPr bwMode="white">
          <a:xfrm>
            <a:off x="2875915" y="4671060"/>
            <a:ext cx="456565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1" name="Rectangle 5"/>
          <p:cNvSpPr/>
          <p:nvPr/>
        </p:nvSpPr>
        <p:spPr bwMode="white">
          <a:xfrm>
            <a:off x="3380740" y="4667250"/>
            <a:ext cx="47942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2" name="Rectangle 5"/>
          <p:cNvSpPr/>
          <p:nvPr/>
        </p:nvSpPr>
        <p:spPr bwMode="white">
          <a:xfrm>
            <a:off x="3904615" y="466217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3" name="Rectangle 5"/>
          <p:cNvSpPr/>
          <p:nvPr/>
        </p:nvSpPr>
        <p:spPr bwMode="white">
          <a:xfrm>
            <a:off x="4409440" y="4657725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4" name="Rectangle 5"/>
          <p:cNvSpPr/>
          <p:nvPr/>
        </p:nvSpPr>
        <p:spPr bwMode="white">
          <a:xfrm>
            <a:off x="4933950" y="4656455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5" name="Rectangle 5"/>
          <p:cNvSpPr/>
          <p:nvPr/>
        </p:nvSpPr>
        <p:spPr bwMode="white">
          <a:xfrm>
            <a:off x="5436235" y="4652010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6" name="Rectangle 5"/>
          <p:cNvSpPr/>
          <p:nvPr/>
        </p:nvSpPr>
        <p:spPr bwMode="white">
          <a:xfrm>
            <a:off x="5955665" y="466725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7" name="Rectangle 5"/>
          <p:cNvSpPr/>
          <p:nvPr/>
        </p:nvSpPr>
        <p:spPr bwMode="white">
          <a:xfrm>
            <a:off x="6490335" y="465963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8" name="Rectangle 5"/>
          <p:cNvSpPr/>
          <p:nvPr/>
        </p:nvSpPr>
        <p:spPr bwMode="white">
          <a:xfrm>
            <a:off x="6995160" y="465899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9" name="Rectangle 5"/>
          <p:cNvSpPr/>
          <p:nvPr/>
        </p:nvSpPr>
        <p:spPr bwMode="white">
          <a:xfrm>
            <a:off x="7510145" y="466217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0" name="Rectangle 5"/>
          <p:cNvSpPr/>
          <p:nvPr/>
        </p:nvSpPr>
        <p:spPr bwMode="white">
          <a:xfrm>
            <a:off x="281940" y="5181600"/>
            <a:ext cx="47688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1" name="Rectangle 5"/>
          <p:cNvSpPr/>
          <p:nvPr/>
        </p:nvSpPr>
        <p:spPr bwMode="white">
          <a:xfrm>
            <a:off x="801370" y="5187315"/>
            <a:ext cx="4692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2" name="Rectangle 5"/>
          <p:cNvSpPr/>
          <p:nvPr/>
        </p:nvSpPr>
        <p:spPr bwMode="white">
          <a:xfrm>
            <a:off x="1316990" y="518731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3" name="Rectangle 5"/>
          <p:cNvSpPr/>
          <p:nvPr/>
        </p:nvSpPr>
        <p:spPr bwMode="white">
          <a:xfrm>
            <a:off x="1840865" y="517715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4" name="Rectangle 5"/>
          <p:cNvSpPr/>
          <p:nvPr/>
        </p:nvSpPr>
        <p:spPr bwMode="white">
          <a:xfrm>
            <a:off x="2345690" y="5175250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5" name="Rectangle 5"/>
          <p:cNvSpPr/>
          <p:nvPr/>
        </p:nvSpPr>
        <p:spPr bwMode="white">
          <a:xfrm>
            <a:off x="2875915" y="5169535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6" name="Rectangle 5"/>
          <p:cNvSpPr/>
          <p:nvPr/>
        </p:nvSpPr>
        <p:spPr bwMode="white">
          <a:xfrm>
            <a:off x="3395980" y="5183505"/>
            <a:ext cx="4641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7" name="Rectangle 5"/>
          <p:cNvSpPr/>
          <p:nvPr/>
        </p:nvSpPr>
        <p:spPr bwMode="white">
          <a:xfrm>
            <a:off x="3904615" y="517842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8" name="Rectangle 5"/>
          <p:cNvSpPr/>
          <p:nvPr/>
        </p:nvSpPr>
        <p:spPr bwMode="white">
          <a:xfrm>
            <a:off x="4409440" y="5173980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9" name="Rectangle 5"/>
          <p:cNvSpPr/>
          <p:nvPr/>
        </p:nvSpPr>
        <p:spPr bwMode="white">
          <a:xfrm>
            <a:off x="4933950" y="5172710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0" name="Rectangle 5"/>
          <p:cNvSpPr/>
          <p:nvPr/>
        </p:nvSpPr>
        <p:spPr bwMode="white">
          <a:xfrm>
            <a:off x="5436235" y="5168265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1" name="Rectangle 5"/>
          <p:cNvSpPr/>
          <p:nvPr/>
        </p:nvSpPr>
        <p:spPr bwMode="white">
          <a:xfrm>
            <a:off x="5955665" y="518350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2" name="Rectangle 5"/>
          <p:cNvSpPr/>
          <p:nvPr/>
        </p:nvSpPr>
        <p:spPr bwMode="white">
          <a:xfrm>
            <a:off x="6490335" y="517588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3" name="Rectangle 5"/>
          <p:cNvSpPr/>
          <p:nvPr/>
        </p:nvSpPr>
        <p:spPr bwMode="white">
          <a:xfrm>
            <a:off x="6995160" y="517525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4" name="Rectangle 5"/>
          <p:cNvSpPr/>
          <p:nvPr/>
        </p:nvSpPr>
        <p:spPr bwMode="white">
          <a:xfrm>
            <a:off x="7510145" y="517842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5" name="Rectangle 5"/>
          <p:cNvSpPr/>
          <p:nvPr/>
        </p:nvSpPr>
        <p:spPr bwMode="white">
          <a:xfrm>
            <a:off x="287655" y="5732145"/>
            <a:ext cx="47688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6" name="Rectangle 5"/>
          <p:cNvSpPr/>
          <p:nvPr/>
        </p:nvSpPr>
        <p:spPr bwMode="white">
          <a:xfrm>
            <a:off x="801370" y="5720080"/>
            <a:ext cx="4692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7" name="Rectangle 5"/>
          <p:cNvSpPr/>
          <p:nvPr/>
        </p:nvSpPr>
        <p:spPr bwMode="white">
          <a:xfrm>
            <a:off x="1316990" y="5702935"/>
            <a:ext cx="47752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8" name="Rectangle 5"/>
          <p:cNvSpPr/>
          <p:nvPr/>
        </p:nvSpPr>
        <p:spPr bwMode="white">
          <a:xfrm>
            <a:off x="1840865" y="570992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9" name="Rectangle 5"/>
          <p:cNvSpPr/>
          <p:nvPr/>
        </p:nvSpPr>
        <p:spPr bwMode="white">
          <a:xfrm>
            <a:off x="2345690" y="5708015"/>
            <a:ext cx="47053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0" name="Rectangle 5"/>
          <p:cNvSpPr/>
          <p:nvPr/>
        </p:nvSpPr>
        <p:spPr bwMode="white">
          <a:xfrm>
            <a:off x="2875915" y="570230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1" name="Rectangle 5"/>
          <p:cNvSpPr/>
          <p:nvPr/>
        </p:nvSpPr>
        <p:spPr bwMode="white">
          <a:xfrm>
            <a:off x="3395980" y="5699125"/>
            <a:ext cx="4641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2" name="Rectangle 5"/>
          <p:cNvSpPr/>
          <p:nvPr/>
        </p:nvSpPr>
        <p:spPr bwMode="white">
          <a:xfrm>
            <a:off x="3904615" y="571119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3" name="Rectangle 5"/>
          <p:cNvSpPr/>
          <p:nvPr/>
        </p:nvSpPr>
        <p:spPr bwMode="white">
          <a:xfrm>
            <a:off x="4409440" y="5706745"/>
            <a:ext cx="4781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4" name="Rectangle 5"/>
          <p:cNvSpPr/>
          <p:nvPr/>
        </p:nvSpPr>
        <p:spPr bwMode="white">
          <a:xfrm>
            <a:off x="4933950" y="5705475"/>
            <a:ext cx="45783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5" name="Rectangle 5"/>
          <p:cNvSpPr/>
          <p:nvPr/>
        </p:nvSpPr>
        <p:spPr bwMode="white">
          <a:xfrm>
            <a:off x="5461635" y="5690870"/>
            <a:ext cx="45275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6" name="Rectangle 5"/>
          <p:cNvSpPr/>
          <p:nvPr/>
        </p:nvSpPr>
        <p:spPr bwMode="white">
          <a:xfrm>
            <a:off x="5955665" y="571627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7" name="Rectangle 5"/>
          <p:cNvSpPr/>
          <p:nvPr/>
        </p:nvSpPr>
        <p:spPr bwMode="white">
          <a:xfrm>
            <a:off x="6490335" y="570865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8" name="Rectangle 5"/>
          <p:cNvSpPr/>
          <p:nvPr/>
        </p:nvSpPr>
        <p:spPr bwMode="white">
          <a:xfrm>
            <a:off x="6989445" y="569087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9" name="Rectangle 5"/>
          <p:cNvSpPr/>
          <p:nvPr/>
        </p:nvSpPr>
        <p:spPr bwMode="white">
          <a:xfrm>
            <a:off x="7510145" y="571119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1" grpId="0" bldLvl="0" animBg="1"/>
      <p:bldP spid="142" grpId="0" bldLvl="0" animBg="1"/>
      <p:bldP spid="143" grpId="0" bldLvl="0" animBg="1"/>
      <p:bldP spid="144" grpId="0" bldLvl="0" animBg="1"/>
      <p:bldP spid="145" grpId="0" bldLvl="0" animBg="1"/>
      <p:bldP spid="146" grpId="0" bldLvl="0" animBg="1"/>
      <p:bldP spid="147" grpId="0" bldLvl="0" animBg="1"/>
      <p:bldP spid="148" grpId="0" bldLvl="0" animBg="1"/>
      <p:bldP spid="149" grpId="0" bldLvl="0" animBg="1"/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  <p:bldP spid="157" grpId="0" bldLvl="0" animBg="1"/>
      <p:bldP spid="158" grpId="0" bldLvl="0" animBg="1"/>
      <p:bldP spid="159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  <p:bldP spid="168" grpId="0" bldLvl="0" animBg="1"/>
      <p:bldP spid="16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2252345"/>
            <a:ext cx="6457950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64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2230" y="1628775"/>
            <a:ext cx="71120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0415" y="1623695"/>
            <a:ext cx="55054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7945" y="1628775"/>
            <a:ext cx="523875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3430" y="2139950"/>
            <a:ext cx="65849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9365" y="2127250"/>
            <a:ext cx="943610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3770" y="2140585"/>
            <a:ext cx="492125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9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2230" y="2060575"/>
            <a:ext cx="605790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5965" y="2060575"/>
            <a:ext cx="652780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0480" y="2105025"/>
            <a:ext cx="601980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2945" y="2104390"/>
            <a:ext cx="642620" cy="62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44920" y="2091690"/>
            <a:ext cx="574675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26275" y="2109470"/>
            <a:ext cx="60896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41285" y="2109470"/>
            <a:ext cx="64770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50"/>
          <a:stretch>
            <a:fillRect/>
          </a:stretch>
        </p:blipFill>
        <p:spPr>
          <a:xfrm>
            <a:off x="611505" y="2853055"/>
            <a:ext cx="8160285" cy="261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1577340" y="3284855"/>
            <a:ext cx="633095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2288540" y="3285490"/>
            <a:ext cx="616585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4387215" y="3285490"/>
            <a:ext cx="616585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5142865" y="3285490"/>
            <a:ext cx="564515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6951980" y="3285490"/>
            <a:ext cx="652145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972185" y="4653280"/>
            <a:ext cx="60515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1768475" y="4652645"/>
            <a:ext cx="530225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3925570" y="4652645"/>
            <a:ext cx="58737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4647565" y="4652645"/>
            <a:ext cx="635000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80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40425" y="1628775"/>
            <a:ext cx="62611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4795" y="1556385"/>
            <a:ext cx="50546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384"/>
          <a:stretch>
            <a:fillRect/>
          </a:stretch>
        </p:blipFill>
        <p:spPr>
          <a:xfrm>
            <a:off x="612140" y="3160395"/>
            <a:ext cx="7224295" cy="1621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420110" y="3213100"/>
            <a:ext cx="586105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491865" y="3769995"/>
            <a:ext cx="51498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364480" y="4271010"/>
            <a:ext cx="550545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9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2204720"/>
            <a:ext cx="447040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1910" y="2204720"/>
            <a:ext cx="52387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515" y="2204720"/>
            <a:ext cx="567055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3985" y="2780665"/>
            <a:ext cx="55372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0035" y="2719070"/>
            <a:ext cx="54800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17360" y="2718435"/>
            <a:ext cx="58229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50"/>
          <a:stretch>
            <a:fillRect/>
          </a:stretch>
        </p:blipFill>
        <p:spPr>
          <a:xfrm>
            <a:off x="611505" y="3284855"/>
            <a:ext cx="8160285" cy="177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132840" y="4004945"/>
            <a:ext cx="550545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068445" y="3999230"/>
            <a:ext cx="603250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821805" y="3940810"/>
            <a:ext cx="57785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1132840" y="4509135"/>
            <a:ext cx="54991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3851910" y="4509135"/>
            <a:ext cx="56197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6583045" y="4509135"/>
            <a:ext cx="47180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5905" y="1988820"/>
            <a:ext cx="643890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0515" y="1988820"/>
            <a:ext cx="60198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6100" y="2564765"/>
            <a:ext cx="49657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8645" y="2564765"/>
            <a:ext cx="50800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0245" y="3039745"/>
            <a:ext cx="1083945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4705" y="3023235"/>
            <a:ext cx="694055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35"/>
          <a:stretch>
            <a:fillRect/>
          </a:stretch>
        </p:blipFill>
        <p:spPr>
          <a:xfrm>
            <a:off x="683895" y="3573145"/>
            <a:ext cx="8161555" cy="104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188085" y="4076700"/>
            <a:ext cx="498475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2124075" y="4076700"/>
            <a:ext cx="469265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996055" y="4076700"/>
            <a:ext cx="47625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164455" y="4004945"/>
            <a:ext cx="467360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6614795" y="4004945"/>
            <a:ext cx="466725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7740650" y="4076700"/>
            <a:ext cx="481965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25010"/>
            <a:ext cx="8640000" cy="2522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40635" y="1844675"/>
            <a:ext cx="833755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9285" y="2409825"/>
            <a:ext cx="643890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43"/>
          <a:stretch>
            <a:fillRect/>
          </a:stretch>
        </p:blipFill>
        <p:spPr>
          <a:xfrm>
            <a:off x="612140" y="3068955"/>
            <a:ext cx="8160920" cy="276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6372225" y="3789045"/>
            <a:ext cx="563880" cy="6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308850" y="4796790"/>
            <a:ext cx="54610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2598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6655" y="1481455"/>
            <a:ext cx="2637790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6655" y="2531745"/>
            <a:ext cx="2352040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53"/>
          <a:stretch>
            <a:fillRect/>
          </a:stretch>
        </p:blipFill>
        <p:spPr>
          <a:xfrm>
            <a:off x="683260" y="3068955"/>
            <a:ext cx="7866280" cy="2985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25525" y="3509645"/>
            <a:ext cx="3372485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35050" y="4520565"/>
            <a:ext cx="438277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100455" y="5483225"/>
            <a:ext cx="388937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2022-08-10T03:47:00Z</dcterms:created>
  <dcterms:modified xsi:type="dcterms:W3CDTF">2022-08-13T10:24:07Z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