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3" r:id="rId14"/>
    <p:sldId id="274" r:id="rId15"/>
    <p:sldId id="276" r:id="rId16"/>
    <p:sldId id="278" r:id="rId17"/>
    <p:sldId id="279" r:id="rId18"/>
    <p:sldId id="281" r:id="rId19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FFF"/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14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31875" y="2073910"/>
            <a:ext cx="4051935" cy="304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9340" y="3051175"/>
            <a:ext cx="2727960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25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11"/>
          <a:stretch>
            <a:fillRect/>
          </a:stretch>
        </p:blipFill>
        <p:spPr>
          <a:xfrm>
            <a:off x="612140" y="2564765"/>
            <a:ext cx="8215530" cy="1939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90245" y="2536190"/>
            <a:ext cx="1807845" cy="4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262380" y="3108325"/>
            <a:ext cx="7456170" cy="363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74040" y="3604260"/>
            <a:ext cx="6868160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262370" y="4074795"/>
            <a:ext cx="2170430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1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100695" y="1628775"/>
            <a:ext cx="396240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28940" y="2204720"/>
            <a:ext cx="467360" cy="37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28940" y="2622550"/>
            <a:ext cx="466725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28940" y="3213100"/>
            <a:ext cx="396240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2015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11"/>
          <a:stretch>
            <a:fillRect/>
          </a:stretch>
        </p:blipFill>
        <p:spPr>
          <a:xfrm>
            <a:off x="971550" y="2996565"/>
            <a:ext cx="8016775" cy="2342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26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4025" y="1080135"/>
            <a:ext cx="532765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1455" y="1080135"/>
            <a:ext cx="522605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200" y="2162810"/>
            <a:ext cx="364934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780530"/>
            <a:ext cx="8640000" cy="2326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908175" y="3319145"/>
            <a:ext cx="730250" cy="55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284345" y="3319145"/>
            <a:ext cx="660400" cy="551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6660515" y="3284855"/>
            <a:ext cx="567690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601345" y="4417695"/>
            <a:ext cx="663511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6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35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315075"/>
            <a:ext cx="8640000" cy="3106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8" name="Rectangle 5"/>
          <p:cNvSpPr/>
          <p:nvPr/>
        </p:nvSpPr>
        <p:spPr bwMode="white">
          <a:xfrm>
            <a:off x="252095" y="1299845"/>
            <a:ext cx="474980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9" name="Rectangle 5"/>
          <p:cNvSpPr/>
          <p:nvPr/>
        </p:nvSpPr>
        <p:spPr bwMode="white">
          <a:xfrm>
            <a:off x="762635" y="1300480"/>
            <a:ext cx="46799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0" name="Rectangle 5"/>
          <p:cNvSpPr/>
          <p:nvPr/>
        </p:nvSpPr>
        <p:spPr bwMode="white">
          <a:xfrm>
            <a:off x="1276985" y="1318260"/>
            <a:ext cx="47561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1" name="Rectangle 5"/>
          <p:cNvSpPr/>
          <p:nvPr/>
        </p:nvSpPr>
        <p:spPr bwMode="white">
          <a:xfrm>
            <a:off x="1790700" y="1305560"/>
            <a:ext cx="49593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2" name="Rectangle 5"/>
          <p:cNvSpPr/>
          <p:nvPr/>
        </p:nvSpPr>
        <p:spPr bwMode="white">
          <a:xfrm>
            <a:off x="2296795" y="1320165"/>
            <a:ext cx="46926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3" name="Rectangle 5"/>
          <p:cNvSpPr/>
          <p:nvPr/>
        </p:nvSpPr>
        <p:spPr bwMode="white">
          <a:xfrm>
            <a:off x="2813050" y="1300480"/>
            <a:ext cx="48577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4" name="Rectangle 5"/>
          <p:cNvSpPr/>
          <p:nvPr/>
        </p:nvSpPr>
        <p:spPr bwMode="white">
          <a:xfrm>
            <a:off x="3351530" y="1299845"/>
            <a:ext cx="45720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5" name="Rectangle 5"/>
          <p:cNvSpPr/>
          <p:nvPr/>
        </p:nvSpPr>
        <p:spPr bwMode="white">
          <a:xfrm>
            <a:off x="3855085" y="1299210"/>
            <a:ext cx="483870" cy="482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6" name="Rectangle 5"/>
          <p:cNvSpPr/>
          <p:nvPr/>
        </p:nvSpPr>
        <p:spPr bwMode="white">
          <a:xfrm>
            <a:off x="4377055" y="1299845"/>
            <a:ext cx="463550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7" name="Rectangle 5"/>
          <p:cNvSpPr/>
          <p:nvPr/>
        </p:nvSpPr>
        <p:spPr bwMode="white">
          <a:xfrm>
            <a:off x="4901565" y="1313180"/>
            <a:ext cx="45466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8" name="Rectangle 5"/>
          <p:cNvSpPr/>
          <p:nvPr/>
        </p:nvSpPr>
        <p:spPr bwMode="white">
          <a:xfrm>
            <a:off x="5429885" y="1305560"/>
            <a:ext cx="44704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9" name="Rectangle 5"/>
          <p:cNvSpPr/>
          <p:nvPr/>
        </p:nvSpPr>
        <p:spPr bwMode="white">
          <a:xfrm>
            <a:off x="5937885" y="1304925"/>
            <a:ext cx="44958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0" name="Rectangle 5"/>
          <p:cNvSpPr/>
          <p:nvPr/>
        </p:nvSpPr>
        <p:spPr bwMode="white">
          <a:xfrm>
            <a:off x="6424930" y="1313180"/>
            <a:ext cx="49212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1" name="Rectangle 5"/>
          <p:cNvSpPr/>
          <p:nvPr/>
        </p:nvSpPr>
        <p:spPr bwMode="white">
          <a:xfrm>
            <a:off x="6971030" y="1304925"/>
            <a:ext cx="45402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2" name="Rectangle 5"/>
          <p:cNvSpPr/>
          <p:nvPr/>
        </p:nvSpPr>
        <p:spPr bwMode="white">
          <a:xfrm>
            <a:off x="7466965" y="1311275"/>
            <a:ext cx="47371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52095" y="1812925"/>
            <a:ext cx="474980" cy="47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62635" y="1813560"/>
            <a:ext cx="467995" cy="47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276985" y="1813560"/>
            <a:ext cx="47561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1790700" y="1812925"/>
            <a:ext cx="49593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2332990" y="1813560"/>
            <a:ext cx="469900" cy="47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2813050" y="1818640"/>
            <a:ext cx="485775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3351530" y="1812925"/>
            <a:ext cx="457200" cy="47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3855085" y="1822450"/>
            <a:ext cx="48387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4377055" y="1823085"/>
            <a:ext cx="463550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4901565" y="1820545"/>
            <a:ext cx="45466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5"/>
          <p:cNvSpPr/>
          <p:nvPr/>
        </p:nvSpPr>
        <p:spPr bwMode="white">
          <a:xfrm>
            <a:off x="5429885" y="1812925"/>
            <a:ext cx="44704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5937885" y="1812290"/>
            <a:ext cx="46482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6424930" y="1820545"/>
            <a:ext cx="49212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5"/>
          <p:cNvSpPr/>
          <p:nvPr/>
        </p:nvSpPr>
        <p:spPr bwMode="white">
          <a:xfrm>
            <a:off x="6964045" y="1823085"/>
            <a:ext cx="454660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5"/>
          <p:cNvSpPr/>
          <p:nvPr/>
        </p:nvSpPr>
        <p:spPr bwMode="white">
          <a:xfrm>
            <a:off x="7466965" y="1818640"/>
            <a:ext cx="47371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5"/>
          <p:cNvSpPr/>
          <p:nvPr/>
        </p:nvSpPr>
        <p:spPr bwMode="white">
          <a:xfrm>
            <a:off x="252095" y="2335530"/>
            <a:ext cx="474980" cy="46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5"/>
          <p:cNvSpPr/>
          <p:nvPr/>
        </p:nvSpPr>
        <p:spPr bwMode="white">
          <a:xfrm>
            <a:off x="762635" y="2336165"/>
            <a:ext cx="467995" cy="46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5"/>
          <p:cNvSpPr/>
          <p:nvPr/>
        </p:nvSpPr>
        <p:spPr bwMode="white">
          <a:xfrm>
            <a:off x="1276985" y="2332990"/>
            <a:ext cx="47561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5"/>
          <p:cNvSpPr/>
          <p:nvPr/>
        </p:nvSpPr>
        <p:spPr bwMode="white">
          <a:xfrm>
            <a:off x="1790700" y="2320290"/>
            <a:ext cx="49593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5"/>
          <p:cNvSpPr/>
          <p:nvPr/>
        </p:nvSpPr>
        <p:spPr bwMode="white">
          <a:xfrm>
            <a:off x="2333625" y="2327910"/>
            <a:ext cx="469265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5"/>
          <p:cNvSpPr/>
          <p:nvPr/>
        </p:nvSpPr>
        <p:spPr bwMode="white">
          <a:xfrm>
            <a:off x="2813050" y="2336165"/>
            <a:ext cx="485775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5"/>
          <p:cNvSpPr/>
          <p:nvPr/>
        </p:nvSpPr>
        <p:spPr bwMode="white">
          <a:xfrm>
            <a:off x="3351530" y="2329815"/>
            <a:ext cx="457200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5"/>
          <p:cNvSpPr/>
          <p:nvPr/>
        </p:nvSpPr>
        <p:spPr bwMode="white">
          <a:xfrm>
            <a:off x="3855085" y="2329815"/>
            <a:ext cx="48387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5"/>
          <p:cNvSpPr/>
          <p:nvPr/>
        </p:nvSpPr>
        <p:spPr bwMode="white">
          <a:xfrm>
            <a:off x="4377055" y="2329815"/>
            <a:ext cx="46355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3" name="Rectangle 5"/>
          <p:cNvSpPr/>
          <p:nvPr/>
        </p:nvSpPr>
        <p:spPr bwMode="white">
          <a:xfrm>
            <a:off x="4901565" y="2327910"/>
            <a:ext cx="45466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4" name="Rectangle 5"/>
          <p:cNvSpPr/>
          <p:nvPr/>
        </p:nvSpPr>
        <p:spPr bwMode="white">
          <a:xfrm>
            <a:off x="5429885" y="2320290"/>
            <a:ext cx="44704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5" name="Rectangle 5"/>
          <p:cNvSpPr/>
          <p:nvPr/>
        </p:nvSpPr>
        <p:spPr bwMode="white">
          <a:xfrm>
            <a:off x="5937885" y="2336165"/>
            <a:ext cx="44958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6" name="Rectangle 5"/>
          <p:cNvSpPr/>
          <p:nvPr/>
        </p:nvSpPr>
        <p:spPr bwMode="white">
          <a:xfrm>
            <a:off x="6424930" y="2327910"/>
            <a:ext cx="49212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7" name="Rectangle 5"/>
          <p:cNvSpPr/>
          <p:nvPr/>
        </p:nvSpPr>
        <p:spPr bwMode="white">
          <a:xfrm>
            <a:off x="6964045" y="2336165"/>
            <a:ext cx="454660" cy="46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8" name="Rectangle 5"/>
          <p:cNvSpPr/>
          <p:nvPr/>
        </p:nvSpPr>
        <p:spPr bwMode="white">
          <a:xfrm>
            <a:off x="7466965" y="2326005"/>
            <a:ext cx="47371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9" name="Rectangle 5"/>
          <p:cNvSpPr/>
          <p:nvPr/>
        </p:nvSpPr>
        <p:spPr bwMode="white">
          <a:xfrm>
            <a:off x="252095" y="2852420"/>
            <a:ext cx="474980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0" name="Rectangle 5"/>
          <p:cNvSpPr/>
          <p:nvPr/>
        </p:nvSpPr>
        <p:spPr bwMode="white">
          <a:xfrm>
            <a:off x="762635" y="2853055"/>
            <a:ext cx="46799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1" name="Rectangle 5"/>
          <p:cNvSpPr/>
          <p:nvPr/>
        </p:nvSpPr>
        <p:spPr bwMode="white">
          <a:xfrm>
            <a:off x="1276985" y="2840990"/>
            <a:ext cx="47561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2" name="Rectangle 5"/>
          <p:cNvSpPr/>
          <p:nvPr/>
        </p:nvSpPr>
        <p:spPr bwMode="white">
          <a:xfrm>
            <a:off x="1790700" y="2840990"/>
            <a:ext cx="495935" cy="490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3" name="Rectangle 5"/>
          <p:cNvSpPr/>
          <p:nvPr/>
        </p:nvSpPr>
        <p:spPr bwMode="white">
          <a:xfrm>
            <a:off x="2332990" y="2872740"/>
            <a:ext cx="43307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4" name="Rectangle 5"/>
          <p:cNvSpPr/>
          <p:nvPr/>
        </p:nvSpPr>
        <p:spPr bwMode="white">
          <a:xfrm>
            <a:off x="2813050" y="2853055"/>
            <a:ext cx="48577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5" name="Rectangle 5"/>
          <p:cNvSpPr/>
          <p:nvPr/>
        </p:nvSpPr>
        <p:spPr bwMode="white">
          <a:xfrm>
            <a:off x="3351530" y="2852420"/>
            <a:ext cx="45720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6" name="Rectangle 5"/>
          <p:cNvSpPr/>
          <p:nvPr/>
        </p:nvSpPr>
        <p:spPr bwMode="white">
          <a:xfrm>
            <a:off x="3855085" y="2867660"/>
            <a:ext cx="48387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7" name="Rectangle 5"/>
          <p:cNvSpPr/>
          <p:nvPr/>
        </p:nvSpPr>
        <p:spPr bwMode="white">
          <a:xfrm>
            <a:off x="4377055" y="2852420"/>
            <a:ext cx="46355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8" name="Rectangle 5"/>
          <p:cNvSpPr/>
          <p:nvPr/>
        </p:nvSpPr>
        <p:spPr bwMode="white">
          <a:xfrm>
            <a:off x="4901565" y="2865755"/>
            <a:ext cx="454660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9" name="Rectangle 5"/>
          <p:cNvSpPr/>
          <p:nvPr/>
        </p:nvSpPr>
        <p:spPr bwMode="white">
          <a:xfrm>
            <a:off x="5429885" y="2851785"/>
            <a:ext cx="44704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0" name="Rectangle 5"/>
          <p:cNvSpPr/>
          <p:nvPr/>
        </p:nvSpPr>
        <p:spPr bwMode="white">
          <a:xfrm>
            <a:off x="5923280" y="2857500"/>
            <a:ext cx="46418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1" name="Rectangle 5"/>
          <p:cNvSpPr/>
          <p:nvPr/>
        </p:nvSpPr>
        <p:spPr bwMode="white">
          <a:xfrm>
            <a:off x="6424930" y="2865755"/>
            <a:ext cx="49212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2" name="Rectangle 5"/>
          <p:cNvSpPr/>
          <p:nvPr/>
        </p:nvSpPr>
        <p:spPr bwMode="white">
          <a:xfrm>
            <a:off x="6964045" y="2840990"/>
            <a:ext cx="454660" cy="48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3" name="Rectangle 5"/>
          <p:cNvSpPr/>
          <p:nvPr/>
        </p:nvSpPr>
        <p:spPr bwMode="white">
          <a:xfrm>
            <a:off x="7466965" y="2863850"/>
            <a:ext cx="473710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4" name="Rectangle 5"/>
          <p:cNvSpPr/>
          <p:nvPr/>
        </p:nvSpPr>
        <p:spPr bwMode="white">
          <a:xfrm>
            <a:off x="252095" y="3355975"/>
            <a:ext cx="474980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5" name="Rectangle 5"/>
          <p:cNvSpPr/>
          <p:nvPr/>
        </p:nvSpPr>
        <p:spPr bwMode="white">
          <a:xfrm>
            <a:off x="762635" y="3356610"/>
            <a:ext cx="46799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6" name="Rectangle 5"/>
          <p:cNvSpPr/>
          <p:nvPr/>
        </p:nvSpPr>
        <p:spPr bwMode="white">
          <a:xfrm>
            <a:off x="1276985" y="3374390"/>
            <a:ext cx="47561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7" name="Rectangle 5"/>
          <p:cNvSpPr/>
          <p:nvPr/>
        </p:nvSpPr>
        <p:spPr bwMode="white">
          <a:xfrm>
            <a:off x="1790700" y="3361690"/>
            <a:ext cx="49593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3" name="Rectangle 5"/>
          <p:cNvSpPr/>
          <p:nvPr/>
        </p:nvSpPr>
        <p:spPr bwMode="white">
          <a:xfrm>
            <a:off x="2334260" y="3376295"/>
            <a:ext cx="45593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4" name="Rectangle 5"/>
          <p:cNvSpPr/>
          <p:nvPr/>
        </p:nvSpPr>
        <p:spPr bwMode="white">
          <a:xfrm>
            <a:off x="2813050" y="3356610"/>
            <a:ext cx="48577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5" name="Rectangle 5"/>
          <p:cNvSpPr/>
          <p:nvPr/>
        </p:nvSpPr>
        <p:spPr bwMode="white">
          <a:xfrm>
            <a:off x="3359150" y="3355975"/>
            <a:ext cx="44958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6" name="Rectangle 5"/>
          <p:cNvSpPr/>
          <p:nvPr/>
        </p:nvSpPr>
        <p:spPr bwMode="white">
          <a:xfrm>
            <a:off x="3855085" y="3371215"/>
            <a:ext cx="48387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7" name="Rectangle 5"/>
          <p:cNvSpPr/>
          <p:nvPr/>
        </p:nvSpPr>
        <p:spPr bwMode="white">
          <a:xfrm>
            <a:off x="4377055" y="3355975"/>
            <a:ext cx="463550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8" name="Rectangle 5"/>
          <p:cNvSpPr/>
          <p:nvPr/>
        </p:nvSpPr>
        <p:spPr bwMode="white">
          <a:xfrm>
            <a:off x="4901565" y="3369310"/>
            <a:ext cx="45466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9" name="Rectangle 5"/>
          <p:cNvSpPr/>
          <p:nvPr/>
        </p:nvSpPr>
        <p:spPr bwMode="white">
          <a:xfrm>
            <a:off x="5420360" y="3361690"/>
            <a:ext cx="45656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0" name="Rectangle 5"/>
          <p:cNvSpPr/>
          <p:nvPr/>
        </p:nvSpPr>
        <p:spPr bwMode="white">
          <a:xfrm>
            <a:off x="5937885" y="3361055"/>
            <a:ext cx="44958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1" name="Rectangle 5"/>
          <p:cNvSpPr/>
          <p:nvPr/>
        </p:nvSpPr>
        <p:spPr bwMode="white">
          <a:xfrm>
            <a:off x="6424930" y="3369310"/>
            <a:ext cx="49212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2" name="Rectangle 5"/>
          <p:cNvSpPr/>
          <p:nvPr/>
        </p:nvSpPr>
        <p:spPr bwMode="white">
          <a:xfrm>
            <a:off x="6964045" y="3367405"/>
            <a:ext cx="454660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3" name="Rectangle 5"/>
          <p:cNvSpPr/>
          <p:nvPr/>
        </p:nvSpPr>
        <p:spPr bwMode="white">
          <a:xfrm>
            <a:off x="7466965" y="3367405"/>
            <a:ext cx="47371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4" name="Rectangle 5"/>
          <p:cNvSpPr/>
          <p:nvPr/>
        </p:nvSpPr>
        <p:spPr bwMode="white">
          <a:xfrm>
            <a:off x="252095" y="3872865"/>
            <a:ext cx="474980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5" name="Rectangle 5"/>
          <p:cNvSpPr/>
          <p:nvPr/>
        </p:nvSpPr>
        <p:spPr bwMode="white">
          <a:xfrm>
            <a:off x="762635" y="3872865"/>
            <a:ext cx="46799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6" name="Rectangle 5"/>
          <p:cNvSpPr/>
          <p:nvPr/>
        </p:nvSpPr>
        <p:spPr bwMode="white">
          <a:xfrm>
            <a:off x="1276985" y="3890645"/>
            <a:ext cx="47561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7" name="Rectangle 5"/>
          <p:cNvSpPr/>
          <p:nvPr/>
        </p:nvSpPr>
        <p:spPr bwMode="white">
          <a:xfrm>
            <a:off x="1790700" y="3877945"/>
            <a:ext cx="49593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8" name="Rectangle 5"/>
          <p:cNvSpPr/>
          <p:nvPr/>
        </p:nvSpPr>
        <p:spPr bwMode="white">
          <a:xfrm>
            <a:off x="2332990" y="3892550"/>
            <a:ext cx="43307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9" name="Rectangle 5"/>
          <p:cNvSpPr/>
          <p:nvPr/>
        </p:nvSpPr>
        <p:spPr bwMode="white">
          <a:xfrm>
            <a:off x="2813050" y="3872865"/>
            <a:ext cx="48577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0" name="Rectangle 5"/>
          <p:cNvSpPr/>
          <p:nvPr/>
        </p:nvSpPr>
        <p:spPr bwMode="white">
          <a:xfrm>
            <a:off x="3347720" y="3872230"/>
            <a:ext cx="46101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1" name="Rectangle 5"/>
          <p:cNvSpPr/>
          <p:nvPr/>
        </p:nvSpPr>
        <p:spPr bwMode="white">
          <a:xfrm>
            <a:off x="3855085" y="3887470"/>
            <a:ext cx="48387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2" name="Rectangle 5"/>
          <p:cNvSpPr/>
          <p:nvPr/>
        </p:nvSpPr>
        <p:spPr bwMode="white">
          <a:xfrm>
            <a:off x="4377055" y="3872230"/>
            <a:ext cx="497840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3" name="Rectangle 5"/>
          <p:cNvSpPr/>
          <p:nvPr/>
        </p:nvSpPr>
        <p:spPr bwMode="white">
          <a:xfrm>
            <a:off x="4901565" y="3885565"/>
            <a:ext cx="476885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4" name="Rectangle 5"/>
          <p:cNvSpPr/>
          <p:nvPr/>
        </p:nvSpPr>
        <p:spPr bwMode="white">
          <a:xfrm>
            <a:off x="5427345" y="3872230"/>
            <a:ext cx="449580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5" name="Rectangle 5"/>
          <p:cNvSpPr/>
          <p:nvPr/>
        </p:nvSpPr>
        <p:spPr bwMode="white">
          <a:xfrm>
            <a:off x="5937885" y="3877310"/>
            <a:ext cx="44958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6" name="Rectangle 5"/>
          <p:cNvSpPr/>
          <p:nvPr/>
        </p:nvSpPr>
        <p:spPr bwMode="white">
          <a:xfrm>
            <a:off x="6424930" y="3885565"/>
            <a:ext cx="49212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7" name="Rectangle 5"/>
          <p:cNvSpPr/>
          <p:nvPr/>
        </p:nvSpPr>
        <p:spPr bwMode="white">
          <a:xfrm>
            <a:off x="6963410" y="3877310"/>
            <a:ext cx="469265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8" name="Rectangle 5"/>
          <p:cNvSpPr/>
          <p:nvPr/>
        </p:nvSpPr>
        <p:spPr bwMode="white">
          <a:xfrm>
            <a:off x="7466965" y="3883660"/>
            <a:ext cx="47371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9" name="Rectangle 5"/>
          <p:cNvSpPr/>
          <p:nvPr/>
        </p:nvSpPr>
        <p:spPr bwMode="white">
          <a:xfrm>
            <a:off x="252095" y="4380230"/>
            <a:ext cx="474980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0" name="Rectangle 5"/>
          <p:cNvSpPr/>
          <p:nvPr/>
        </p:nvSpPr>
        <p:spPr bwMode="white">
          <a:xfrm>
            <a:off x="762635" y="4391660"/>
            <a:ext cx="46799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1" name="Rectangle 5"/>
          <p:cNvSpPr/>
          <p:nvPr/>
        </p:nvSpPr>
        <p:spPr bwMode="white">
          <a:xfrm>
            <a:off x="1276985" y="4409440"/>
            <a:ext cx="47561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2" name="Rectangle 5"/>
          <p:cNvSpPr/>
          <p:nvPr/>
        </p:nvSpPr>
        <p:spPr bwMode="white">
          <a:xfrm>
            <a:off x="1790700" y="4396740"/>
            <a:ext cx="49593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3" name="Rectangle 5"/>
          <p:cNvSpPr/>
          <p:nvPr/>
        </p:nvSpPr>
        <p:spPr bwMode="white">
          <a:xfrm>
            <a:off x="2334260" y="4411345"/>
            <a:ext cx="43180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4" name="Rectangle 5"/>
          <p:cNvSpPr/>
          <p:nvPr/>
        </p:nvSpPr>
        <p:spPr bwMode="white">
          <a:xfrm>
            <a:off x="2813050" y="4391660"/>
            <a:ext cx="48577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5" name="Rectangle 5"/>
          <p:cNvSpPr/>
          <p:nvPr/>
        </p:nvSpPr>
        <p:spPr bwMode="white">
          <a:xfrm>
            <a:off x="3347720" y="4391025"/>
            <a:ext cx="46101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6" name="Rectangle 5"/>
          <p:cNvSpPr/>
          <p:nvPr/>
        </p:nvSpPr>
        <p:spPr bwMode="white">
          <a:xfrm>
            <a:off x="3855085" y="4406265"/>
            <a:ext cx="48387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7" name="Rectangle 5"/>
          <p:cNvSpPr/>
          <p:nvPr/>
        </p:nvSpPr>
        <p:spPr bwMode="white">
          <a:xfrm>
            <a:off x="4377055" y="4391025"/>
            <a:ext cx="463550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8" name="Rectangle 5"/>
          <p:cNvSpPr/>
          <p:nvPr/>
        </p:nvSpPr>
        <p:spPr bwMode="white">
          <a:xfrm>
            <a:off x="4901565" y="4404360"/>
            <a:ext cx="45466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9" name="Rectangle 5"/>
          <p:cNvSpPr/>
          <p:nvPr/>
        </p:nvSpPr>
        <p:spPr bwMode="white">
          <a:xfrm>
            <a:off x="5427345" y="4396740"/>
            <a:ext cx="44958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0" name="Rectangle 5"/>
          <p:cNvSpPr/>
          <p:nvPr/>
        </p:nvSpPr>
        <p:spPr bwMode="white">
          <a:xfrm>
            <a:off x="5923280" y="4396105"/>
            <a:ext cx="46418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1" name="Rectangle 5"/>
          <p:cNvSpPr/>
          <p:nvPr/>
        </p:nvSpPr>
        <p:spPr bwMode="white">
          <a:xfrm>
            <a:off x="6424930" y="4404360"/>
            <a:ext cx="49212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2" name="Rectangle 5"/>
          <p:cNvSpPr/>
          <p:nvPr/>
        </p:nvSpPr>
        <p:spPr bwMode="white">
          <a:xfrm>
            <a:off x="6963410" y="4396105"/>
            <a:ext cx="455295" cy="485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3" name="Rectangle 5"/>
          <p:cNvSpPr/>
          <p:nvPr/>
        </p:nvSpPr>
        <p:spPr bwMode="white">
          <a:xfrm>
            <a:off x="7466965" y="4402455"/>
            <a:ext cx="47371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4" name="Rectangle 5"/>
          <p:cNvSpPr/>
          <p:nvPr/>
        </p:nvSpPr>
        <p:spPr bwMode="white">
          <a:xfrm>
            <a:off x="252095" y="4916170"/>
            <a:ext cx="474980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5" name="Rectangle 5"/>
          <p:cNvSpPr/>
          <p:nvPr/>
        </p:nvSpPr>
        <p:spPr bwMode="white">
          <a:xfrm>
            <a:off x="786765" y="4896485"/>
            <a:ext cx="433705" cy="483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6" name="Rectangle 5"/>
          <p:cNvSpPr/>
          <p:nvPr/>
        </p:nvSpPr>
        <p:spPr bwMode="white">
          <a:xfrm>
            <a:off x="1276985" y="4914265"/>
            <a:ext cx="465455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7" name="Rectangle 5"/>
          <p:cNvSpPr/>
          <p:nvPr/>
        </p:nvSpPr>
        <p:spPr bwMode="white">
          <a:xfrm>
            <a:off x="1800860" y="4911090"/>
            <a:ext cx="495935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8" name="Rectangle 5"/>
          <p:cNvSpPr/>
          <p:nvPr/>
        </p:nvSpPr>
        <p:spPr bwMode="white">
          <a:xfrm>
            <a:off x="2333625" y="4916170"/>
            <a:ext cx="469265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9" name="Rectangle 5"/>
          <p:cNvSpPr/>
          <p:nvPr/>
        </p:nvSpPr>
        <p:spPr bwMode="white">
          <a:xfrm>
            <a:off x="2837180" y="4904105"/>
            <a:ext cx="485775" cy="472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0" name="Rectangle 5"/>
          <p:cNvSpPr/>
          <p:nvPr/>
        </p:nvSpPr>
        <p:spPr bwMode="white">
          <a:xfrm>
            <a:off x="3347720" y="4904105"/>
            <a:ext cx="48577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1" name="Rectangle 5"/>
          <p:cNvSpPr/>
          <p:nvPr/>
        </p:nvSpPr>
        <p:spPr bwMode="white">
          <a:xfrm>
            <a:off x="3855085" y="4911090"/>
            <a:ext cx="483870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2" name="Rectangle 5"/>
          <p:cNvSpPr/>
          <p:nvPr/>
        </p:nvSpPr>
        <p:spPr bwMode="white">
          <a:xfrm>
            <a:off x="4377055" y="4903470"/>
            <a:ext cx="464185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3" name="Rectangle 5"/>
          <p:cNvSpPr/>
          <p:nvPr/>
        </p:nvSpPr>
        <p:spPr bwMode="white">
          <a:xfrm>
            <a:off x="4891405" y="4909185"/>
            <a:ext cx="487045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4" name="Rectangle 5"/>
          <p:cNvSpPr/>
          <p:nvPr/>
        </p:nvSpPr>
        <p:spPr bwMode="white">
          <a:xfrm>
            <a:off x="5429885" y="4916170"/>
            <a:ext cx="44704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5" name="Rectangle 5"/>
          <p:cNvSpPr/>
          <p:nvPr/>
        </p:nvSpPr>
        <p:spPr bwMode="white">
          <a:xfrm>
            <a:off x="5923280" y="4900930"/>
            <a:ext cx="47942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6" name="Rectangle 5"/>
          <p:cNvSpPr/>
          <p:nvPr/>
        </p:nvSpPr>
        <p:spPr bwMode="white">
          <a:xfrm>
            <a:off x="6437630" y="4909185"/>
            <a:ext cx="46926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7" name="Rectangle 5"/>
          <p:cNvSpPr/>
          <p:nvPr/>
        </p:nvSpPr>
        <p:spPr bwMode="white">
          <a:xfrm>
            <a:off x="6953250" y="4907280"/>
            <a:ext cx="47942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8" name="Rectangle 5"/>
          <p:cNvSpPr/>
          <p:nvPr/>
        </p:nvSpPr>
        <p:spPr bwMode="white">
          <a:xfrm>
            <a:off x="7467600" y="4907280"/>
            <a:ext cx="462915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2204720"/>
            <a:ext cx="7200000" cy="22033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31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Rectangle 4"/>
          <p:cNvSpPr/>
          <p:nvPr/>
        </p:nvSpPr>
        <p:spPr bwMode="white">
          <a:xfrm>
            <a:off x="1188085" y="1804035"/>
            <a:ext cx="311785" cy="288290"/>
          </a:xfrm>
          <a:prstGeom prst="rect">
            <a:avLst/>
          </a:prstGeom>
          <a:solidFill>
            <a:srgbClr val="FDFFF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2578735" y="1824355"/>
            <a:ext cx="323850" cy="252095"/>
          </a:xfrm>
          <a:prstGeom prst="rect">
            <a:avLst/>
          </a:prstGeom>
          <a:solidFill>
            <a:srgbClr val="FDFFF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 bwMode="white">
          <a:xfrm>
            <a:off x="4331335" y="1781175"/>
            <a:ext cx="455295" cy="310515"/>
          </a:xfrm>
          <a:prstGeom prst="rect">
            <a:avLst/>
          </a:prstGeom>
          <a:solidFill>
            <a:srgbClr val="FDFFF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 bwMode="white">
          <a:xfrm>
            <a:off x="5915660" y="1781175"/>
            <a:ext cx="375920" cy="301625"/>
          </a:xfrm>
          <a:prstGeom prst="rect">
            <a:avLst/>
          </a:prstGeom>
          <a:solidFill>
            <a:srgbClr val="FDFFF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 bwMode="white">
          <a:xfrm>
            <a:off x="7484110" y="1804035"/>
            <a:ext cx="428625" cy="287655"/>
          </a:xfrm>
          <a:prstGeom prst="rect">
            <a:avLst/>
          </a:prstGeom>
          <a:solidFill>
            <a:srgbClr val="FDFFFF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635" y="503420"/>
            <a:ext cx="8640000" cy="1903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68855" y="1503045"/>
            <a:ext cx="595630" cy="65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18430" y="1503045"/>
            <a:ext cx="614045" cy="65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65340" y="1483995"/>
            <a:ext cx="603250" cy="67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16"/>
          <a:stretch>
            <a:fillRect/>
          </a:stretch>
        </p:blipFill>
        <p:spPr>
          <a:xfrm>
            <a:off x="683895" y="2276475"/>
            <a:ext cx="8154570" cy="2506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980565" y="2708275"/>
            <a:ext cx="647065" cy="59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3709035" y="2708275"/>
            <a:ext cx="642620" cy="61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4429125" y="2734310"/>
            <a:ext cx="588645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203190" y="2708275"/>
            <a:ext cx="586105" cy="61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2268855" y="4004310"/>
            <a:ext cx="680085" cy="60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3114040" y="4004945"/>
            <a:ext cx="595630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5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16"/>
          <a:stretch>
            <a:fillRect/>
          </a:stretch>
        </p:blipFill>
        <p:spPr>
          <a:xfrm>
            <a:off x="683895" y="4724400"/>
            <a:ext cx="8154570" cy="1280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/>
          <p:cNvSpPr/>
          <p:nvPr/>
        </p:nvSpPr>
        <p:spPr bwMode="white">
          <a:xfrm>
            <a:off x="2864485" y="5220970"/>
            <a:ext cx="648970" cy="6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5869305" y="5220970"/>
            <a:ext cx="589280" cy="6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6570345" y="5205095"/>
            <a:ext cx="612775" cy="62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19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1675" y="1569720"/>
            <a:ext cx="641350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16145" y="2132965"/>
            <a:ext cx="581025" cy="3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8265" y="2564765"/>
            <a:ext cx="803910" cy="54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996055" y="3057525"/>
            <a:ext cx="656590" cy="54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4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1523" y="1958294"/>
            <a:ext cx="333406" cy="26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8778" y="1967840"/>
            <a:ext cx="333406" cy="257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9825" y="1958294"/>
            <a:ext cx="323880" cy="26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028" y="2235147"/>
            <a:ext cx="333406" cy="26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45018" y="2206507"/>
            <a:ext cx="342932" cy="26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16705" y="2225601"/>
            <a:ext cx="333406" cy="276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93221" y="2206507"/>
            <a:ext cx="323880" cy="26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36330" y="2225601"/>
            <a:ext cx="333406" cy="26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03320" y="2206507"/>
            <a:ext cx="333406" cy="267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26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940" y="1772920"/>
            <a:ext cx="899795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31820" y="1772920"/>
            <a:ext cx="854075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73980" y="1844675"/>
            <a:ext cx="799465" cy="52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64705" y="1844675"/>
            <a:ext cx="857250" cy="52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5695" y="2493010"/>
            <a:ext cx="737235" cy="56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90240" y="2493010"/>
            <a:ext cx="730250" cy="51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73980" y="2493010"/>
            <a:ext cx="785495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64705" y="2493010"/>
            <a:ext cx="802005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5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8116" y="1918850"/>
            <a:ext cx="1828974" cy="2001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2493" y="1918850"/>
            <a:ext cx="1581300" cy="2001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365" y="575810"/>
            <a:ext cx="8640000" cy="2899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87900" y="2204720"/>
            <a:ext cx="878205" cy="52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7765" y="2780665"/>
            <a:ext cx="681990" cy="69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16"/>
          <a:stretch>
            <a:fillRect/>
          </a:stretch>
        </p:blipFill>
        <p:spPr>
          <a:xfrm>
            <a:off x="683260" y="3356610"/>
            <a:ext cx="8154570" cy="2152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275965" y="4436745"/>
            <a:ext cx="805815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912360" y="4940935"/>
            <a:ext cx="754380" cy="79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10</cp:revision>
  <dcterms:created xsi:type="dcterms:W3CDTF">2022-08-10T03:47:00Z</dcterms:created>
  <dcterms:modified xsi:type="dcterms:W3CDTF">2022-08-13T09:10:21Z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