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4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7100" y="1484630"/>
            <a:ext cx="5257800" cy="1695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220" y="3213100"/>
            <a:ext cx="511492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548505"/>
            <a:ext cx="11520000" cy="2507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2780530"/>
            <a:ext cx="11520000" cy="3389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3431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0500" y="3147060"/>
            <a:ext cx="989330" cy="76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71535" y="3176905"/>
            <a:ext cx="800735" cy="77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548505"/>
            <a:ext cx="11520000" cy="2566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54220" y="671830"/>
            <a:ext cx="850900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76820" y="671830"/>
            <a:ext cx="685165" cy="46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26650" y="573405"/>
            <a:ext cx="1186180" cy="5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53330" y="2355850"/>
            <a:ext cx="3931285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2924675"/>
            <a:ext cx="11520000" cy="3318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973455" y="3874770"/>
            <a:ext cx="9097010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6255385" y="5644515"/>
            <a:ext cx="2348230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2022-08-13T05:02:32Z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