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764405"/>
            <a:ext cx="11520000" cy="686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412740"/>
            <a:ext cx="11520000" cy="39716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215640" y="3573145"/>
            <a:ext cx="5188585" cy="180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" name="Rectangle 4"/>
          <p:cNvSpPr/>
          <p:nvPr/>
        </p:nvSpPr>
        <p:spPr bwMode="white">
          <a:xfrm>
            <a:off x="335280" y="4149090"/>
            <a:ext cx="3017520" cy="143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24450"/>
            <a:ext cx="11520000" cy="3526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39695" y="1772920"/>
            <a:ext cx="870585" cy="494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83880" y="1772920"/>
            <a:ext cx="843915" cy="484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03520" y="2924810"/>
            <a:ext cx="662940" cy="551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96840"/>
            <a:ext cx="11520000" cy="23871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90240" y="2084705"/>
            <a:ext cx="443230" cy="430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719310" y="2025015"/>
            <a:ext cx="489585" cy="489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35730" y="2966085"/>
            <a:ext cx="450215" cy="441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31540" y="1557020"/>
            <a:ext cx="5257800" cy="1695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670" y="3357245"/>
            <a:ext cx="5210175" cy="1228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124450"/>
            <a:ext cx="11520000" cy="30692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58285" y="1844675"/>
            <a:ext cx="864235" cy="542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32440" y="1772920"/>
            <a:ext cx="864870" cy="696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88945" y="3018155"/>
            <a:ext cx="1150620" cy="594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57605" y="3568065"/>
            <a:ext cx="1266190" cy="625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980305"/>
            <a:ext cx="11520000" cy="38843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07485" y="2276475"/>
            <a:ext cx="746125" cy="782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71720" y="2276475"/>
            <a:ext cx="803275" cy="782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16315" y="2276475"/>
            <a:ext cx="780415" cy="781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39385" y="3820795"/>
            <a:ext cx="791210" cy="844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124450"/>
            <a:ext cx="11520000" cy="23705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34528" y="2013403"/>
            <a:ext cx="2656264" cy="1137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96840"/>
            <a:ext cx="11520000" cy="24994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32440" y="1916430"/>
            <a:ext cx="971550" cy="575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560050" y="2564765"/>
            <a:ext cx="1010920" cy="516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560050" y="3103245"/>
            <a:ext cx="938530" cy="468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196840"/>
            <a:ext cx="11520000" cy="2952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75680" y="2396490"/>
            <a:ext cx="4123055" cy="467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76315" y="3624580"/>
            <a:ext cx="2646680" cy="429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980305"/>
            <a:ext cx="11520000" cy="29818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87845" y="3213100"/>
            <a:ext cx="4152265" cy="266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980305"/>
            <a:ext cx="11520000" cy="34310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75000" y="1011555"/>
            <a:ext cx="549910" cy="379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9320" y="2616835"/>
            <a:ext cx="1749425" cy="516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88510" y="2689225"/>
            <a:ext cx="1755140" cy="444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91525" y="2616835"/>
            <a:ext cx="1626870" cy="516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43925" y="3284855"/>
            <a:ext cx="646430" cy="650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2022-08-10T03:47:00Z</dcterms:created>
  <dcterms:modified xsi:type="dcterms:W3CDTF">2022-08-13T04:52:25Z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