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120" y="1557020"/>
            <a:ext cx="5191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15" y="3357245"/>
            <a:ext cx="49911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1921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974205"/>
            <a:ext cx="11520000" cy="243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3292975"/>
            <a:ext cx="11520000" cy="2628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274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470" y="2493010"/>
            <a:ext cx="2437130" cy="14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3705" y="3789045"/>
            <a:ext cx="2237105" cy="18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76750"/>
            <a:ext cx="11520000" cy="3252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320" y="1710690"/>
            <a:ext cx="1257300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2250" y="1710690"/>
            <a:ext cx="122237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2400" y="1691005"/>
            <a:ext cx="1323340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755" y="3069590"/>
            <a:ext cx="213106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5165" y="3060700"/>
            <a:ext cx="135763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5510" y="3041015"/>
            <a:ext cx="136779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728585"/>
            <a:ext cx="11520000" cy="2495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7176135" y="3789045"/>
            <a:ext cx="670560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