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1" r:id="rId5"/>
    <p:sldId id="262" r:id="rId6"/>
    <p:sldId id="263" r:id="rId7"/>
    <p:sldId id="264" r:id="rId8"/>
    <p:sldId id="265" r:id="rId9"/>
    <p:sldId id="26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00120" y="1628775"/>
            <a:ext cx="5191125" cy="15430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120" y="3357245"/>
            <a:ext cx="5172075" cy="12573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124450"/>
            <a:ext cx="11520000" cy="18382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47215" y="1772920"/>
            <a:ext cx="1088390" cy="615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99965" y="1700530"/>
            <a:ext cx="679450" cy="607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92035" y="1772285"/>
            <a:ext cx="553720" cy="535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840595" y="1772285"/>
            <a:ext cx="815975" cy="508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919605" y="2405380"/>
            <a:ext cx="1147445" cy="542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799965" y="2388870"/>
            <a:ext cx="987425" cy="575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368540" y="2348865"/>
            <a:ext cx="1009650" cy="757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840595" y="2420620"/>
            <a:ext cx="580390" cy="398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435" y="1196840"/>
            <a:ext cx="11520000" cy="21667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11225" y="2408555"/>
            <a:ext cx="782320" cy="785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5460" y="2393315"/>
            <a:ext cx="806450" cy="785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16580" y="2386965"/>
            <a:ext cx="796290" cy="807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08755" y="2408555"/>
            <a:ext cx="802005" cy="785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87010" y="2408555"/>
            <a:ext cx="768985" cy="785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238240" y="2408555"/>
            <a:ext cx="710565" cy="770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499350" y="2414905"/>
            <a:ext cx="773430" cy="763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415020" y="2415540"/>
            <a:ext cx="784225" cy="778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649460" y="2408555"/>
            <a:ext cx="852170" cy="815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605135" y="2387600"/>
            <a:ext cx="756285" cy="836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196840"/>
            <a:ext cx="11520000" cy="25244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31540" y="1772920"/>
            <a:ext cx="610870" cy="576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31540" y="2493010"/>
            <a:ext cx="610870" cy="551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23385" y="3068955"/>
            <a:ext cx="618490" cy="652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1124450"/>
            <a:ext cx="11520000" cy="27157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110605" y="2172335"/>
            <a:ext cx="1294130" cy="467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65135" y="2210435"/>
            <a:ext cx="1357630" cy="429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999480" y="2788285"/>
            <a:ext cx="2871470" cy="461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8200" y="684395"/>
            <a:ext cx="11520000" cy="25285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13480" y="1982470"/>
            <a:ext cx="2077720" cy="448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66205" y="1899285"/>
            <a:ext cx="971550" cy="521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62680" y="2586990"/>
            <a:ext cx="2128520" cy="444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41210" y="2606040"/>
            <a:ext cx="1401445" cy="415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851"/>
          <a:stretch>
            <a:fillRect/>
          </a:stretch>
        </p:blipFill>
        <p:spPr>
          <a:xfrm>
            <a:off x="839470" y="3213100"/>
            <a:ext cx="10730955" cy="29527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4871720" y="3209925"/>
            <a:ext cx="546735" cy="514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5663565" y="4436745"/>
            <a:ext cx="574675" cy="565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8" grpId="0" bldLvl="0" animBg="1"/>
      <p:bldP spid="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jVmNjkzMWM1NDNjZjE3YzgyYzI1NzUxMWE2OWRiNmQ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8</cp:revision>
  <dcterms:created xsi:type="dcterms:W3CDTF">2022-08-10T03:47:00Z</dcterms:created>
  <dcterms:modified xsi:type="dcterms:W3CDTF">2022-08-13T04:13:26Z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D9CC1697A4D049B9AA338E8D3C94516A</vt:lpwstr>
  </property>
</Properties>
</file>