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70" r:id="rId4"/>
    <p:sldId id="268" r:id="rId5"/>
    <p:sldId id="266" r:id="rId6"/>
    <p:sldId id="265" r:id="rId7"/>
    <p:sldId id="264" r:id="rId8"/>
    <p:sldId id="262" r:id="rId9"/>
    <p:sldId id="260" r:id="rId10"/>
    <p:sldId id="257" r:id="rId11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936" y="72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789C151-8F78-7504-0F95-82BF0E6569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523" b="18449"/>
          <a:stretch/>
        </p:blipFill>
        <p:spPr>
          <a:xfrm>
            <a:off x="4110088" y="3082612"/>
            <a:ext cx="3971824" cy="6927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763F599-3C03-0581-7899-24540F3241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5"/>
          <a:stretch/>
        </p:blipFill>
        <p:spPr>
          <a:xfrm>
            <a:off x="192624" y="84500"/>
            <a:ext cx="11520000" cy="33896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>
            <a:extLst>
              <a:ext uri="{FF2B5EF4-FFF2-40B4-BE49-F238E27FC236}">
                <a16:creationId xmlns:a16="http://schemas.microsoft.com/office/drawing/2014/main" id="{88F85524-2A71-11C2-4F68-DF1F7AFADE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5"/>
          <a:stretch/>
        </p:blipFill>
        <p:spPr>
          <a:xfrm>
            <a:off x="692572" y="3284984"/>
            <a:ext cx="10660012" cy="33896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863861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CC5F2B7-A992-F460-3911-71FEDDB54E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13" y="260648"/>
            <a:ext cx="11520000" cy="29421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>
            <a:extLst>
              <a:ext uri="{FF2B5EF4-FFF2-40B4-BE49-F238E27FC236}">
                <a16:creationId xmlns:a16="http://schemas.microsoft.com/office/drawing/2014/main" id="{4466652D-04DA-1AEC-FBE9-B56535561A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90"/>
          <a:stretch/>
        </p:blipFill>
        <p:spPr>
          <a:xfrm>
            <a:off x="839416" y="3392661"/>
            <a:ext cx="10657184" cy="22169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127624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6AF8997-D361-C6B7-14FD-71E0C6C0CC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610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346593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BFF2D81-78E6-2F05-E72D-041C208761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05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097687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C678DD1-AB50-8A07-9389-880FAA7EED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50" y="682036"/>
            <a:ext cx="11520000" cy="27176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0D1C08E7-9C24-3EA0-B4FA-8A0B4D3957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3448569"/>
            <a:ext cx="11520000" cy="2543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567691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CF8E7ED-1B5B-8641-2BBB-6B6A449C8F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261445"/>
            <a:ext cx="11520000" cy="3164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>
            <a:extLst>
              <a:ext uri="{FF2B5EF4-FFF2-40B4-BE49-F238E27FC236}">
                <a16:creationId xmlns:a16="http://schemas.microsoft.com/office/drawing/2014/main" id="{63B04B14-6E94-F640-D911-8DB6A9AEA6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5"/>
          <a:stretch/>
        </p:blipFill>
        <p:spPr>
          <a:xfrm>
            <a:off x="911424" y="3573016"/>
            <a:ext cx="10944576" cy="26266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269229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8DD8B53-6C8F-A88C-DA32-D615F4307D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764704"/>
            <a:ext cx="11520000" cy="20930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2986603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2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HONOR</cp:lastModifiedBy>
  <cp:revision>11</cp:revision>
  <dcterms:created xsi:type="dcterms:W3CDTF">2022-11-09T06:57:00Z</dcterms:created>
  <dcterms:modified xsi:type="dcterms:W3CDTF">2023-08-02T08:29:45Z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