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4" r:id="rId7"/>
    <p:sldId id="265" r:id="rId8"/>
    <p:sldId id="26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1540" y="1628775"/>
            <a:ext cx="5210175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75" y="3140710"/>
            <a:ext cx="5124450" cy="1266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1967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7350" y="2276475"/>
            <a:ext cx="1167765" cy="153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5663565" y="2276475"/>
            <a:ext cx="1167765" cy="153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10200640" y="2276475"/>
            <a:ext cx="1167765" cy="153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2495550" y="2853055"/>
            <a:ext cx="1167765" cy="153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6671945" y="2867025"/>
            <a:ext cx="1167765" cy="153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9480550" y="2853055"/>
            <a:ext cx="1167765" cy="153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2087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3705" y="2258695"/>
            <a:ext cx="780415" cy="768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0170" y="2240280"/>
            <a:ext cx="764540" cy="81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65295" y="2260600"/>
            <a:ext cx="808990" cy="79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20335" y="2240280"/>
            <a:ext cx="748030" cy="79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6000" y="2240280"/>
            <a:ext cx="832485" cy="79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36405" y="2240280"/>
            <a:ext cx="781685" cy="786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3212330"/>
            <a:ext cx="11520000" cy="2944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458470" y="3716655"/>
            <a:ext cx="758825" cy="821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1303655" y="3745865"/>
            <a:ext cx="841375" cy="787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8183880" y="3745865"/>
            <a:ext cx="762635" cy="788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9084310" y="3716655"/>
            <a:ext cx="861695" cy="81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407035" y="5229225"/>
            <a:ext cx="809625" cy="802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1303655" y="5219700"/>
            <a:ext cx="842010" cy="789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2378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24750" y="1726565"/>
            <a:ext cx="951230" cy="50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24495" y="2360295"/>
            <a:ext cx="81216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1320" y="2919730"/>
            <a:ext cx="916940" cy="54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07270" y="2857500"/>
            <a:ext cx="941070" cy="60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476750"/>
            <a:ext cx="11520000" cy="2973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00"/>
          <a:stretch>
            <a:fillRect/>
          </a:stretch>
        </p:blipFill>
        <p:spPr>
          <a:xfrm>
            <a:off x="911225" y="3573145"/>
            <a:ext cx="10967175" cy="2349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7463790" y="3573145"/>
            <a:ext cx="952500" cy="573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0632440" y="3573145"/>
            <a:ext cx="923290" cy="573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267575" y="4146550"/>
            <a:ext cx="2442845" cy="500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409065" y="5255895"/>
            <a:ext cx="3843020" cy="587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2022-08-13T03:47:49Z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