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1540" y="1628775"/>
            <a:ext cx="5210175" cy="1628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25" y="3573145"/>
            <a:ext cx="440055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96840"/>
            <a:ext cx="11520000" cy="3135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95775" y="1844675"/>
            <a:ext cx="791210" cy="622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95775" y="2493010"/>
            <a:ext cx="780415" cy="561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85055" y="3070860"/>
            <a:ext cx="988695" cy="568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59785" y="3716655"/>
            <a:ext cx="1066800" cy="511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96840"/>
            <a:ext cx="11520000" cy="3485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5505" y="2294890"/>
            <a:ext cx="820420" cy="803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96000" y="2294890"/>
            <a:ext cx="745490" cy="803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07225" y="2354580"/>
            <a:ext cx="779780" cy="744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3615" y="3789045"/>
            <a:ext cx="751840" cy="791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57375" y="3789045"/>
            <a:ext cx="798195" cy="791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84600" y="3789680"/>
            <a:ext cx="742315" cy="790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55820" y="3789680"/>
            <a:ext cx="832485" cy="790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88555" y="3789045"/>
            <a:ext cx="796290" cy="791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96840"/>
            <a:ext cx="11520000" cy="2819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9870" y="2317115"/>
            <a:ext cx="4905375" cy="46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63370" y="3514725"/>
            <a:ext cx="5574665" cy="39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2877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3431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8435" y="1702435"/>
            <a:ext cx="658495" cy="41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11015" y="1702435"/>
            <a:ext cx="556895" cy="41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03445" y="2272030"/>
            <a:ext cx="612140" cy="522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3295" y="3919220"/>
            <a:ext cx="9702165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2022-08-13T03:16:24Z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