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6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45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31540" y="1628775"/>
            <a:ext cx="5210175" cy="16287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3605" y="3357245"/>
            <a:ext cx="5305425" cy="12668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1196840"/>
            <a:ext cx="11520000" cy="18174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752080" y="1933575"/>
            <a:ext cx="787400" cy="487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488295" y="1933575"/>
            <a:ext cx="472440" cy="487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63750" y="2536190"/>
            <a:ext cx="1337945" cy="523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43475" y="2420620"/>
            <a:ext cx="875030" cy="594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1196840"/>
            <a:ext cx="11520000" cy="20253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15415" y="2276475"/>
            <a:ext cx="833120" cy="767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071495" y="2276475"/>
            <a:ext cx="798195" cy="767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63565" y="2276475"/>
            <a:ext cx="716915" cy="691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752080" y="2276475"/>
            <a:ext cx="807085" cy="767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840595" y="2276475"/>
            <a:ext cx="838200" cy="767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1196840"/>
            <a:ext cx="11520000" cy="39675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08600" y="1936750"/>
            <a:ext cx="520700" cy="404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 bwMode="white">
          <a:xfrm>
            <a:off x="6552816" y="2036126"/>
            <a:ext cx="238016" cy="333807"/>
          </a:xfrm>
          <a:prstGeom prst="rect">
            <a:avLst/>
          </a:prstGeom>
          <a:solidFill>
            <a:srgbClr val="FDE6F3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90590" y="2724785"/>
            <a:ext cx="681990" cy="503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/>
          <p:cNvSpPr/>
          <p:nvPr/>
        </p:nvSpPr>
        <p:spPr bwMode="white">
          <a:xfrm>
            <a:off x="7285907" y="2904025"/>
            <a:ext cx="238016" cy="333807"/>
          </a:xfrm>
          <a:prstGeom prst="rect">
            <a:avLst/>
          </a:prstGeom>
          <a:solidFill>
            <a:srgbClr val="FDE6F3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259705" y="3573145"/>
            <a:ext cx="642620" cy="523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390255" y="3572510"/>
            <a:ext cx="635000" cy="523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ectangle 8"/>
          <p:cNvSpPr/>
          <p:nvPr/>
        </p:nvSpPr>
        <p:spPr bwMode="white">
          <a:xfrm>
            <a:off x="9627870" y="3822065"/>
            <a:ext cx="302260" cy="292735"/>
          </a:xfrm>
          <a:prstGeom prst="rect">
            <a:avLst/>
          </a:prstGeom>
          <a:solidFill>
            <a:srgbClr val="FDE6F3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812540" y="4461510"/>
            <a:ext cx="645795" cy="502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807075" y="4461510"/>
            <a:ext cx="685165" cy="502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796020" y="4390390"/>
            <a:ext cx="831850" cy="574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Rectangle 12"/>
          <p:cNvSpPr/>
          <p:nvPr/>
        </p:nvSpPr>
        <p:spPr bwMode="white">
          <a:xfrm>
            <a:off x="10967720" y="4704080"/>
            <a:ext cx="238760" cy="288290"/>
          </a:xfrm>
          <a:prstGeom prst="rect">
            <a:avLst/>
          </a:prstGeom>
          <a:solidFill>
            <a:srgbClr val="FDE6F3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190" y="1124450"/>
            <a:ext cx="11520000" cy="27198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24940" y="2282190"/>
            <a:ext cx="5831840" cy="436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06855" y="3405505"/>
            <a:ext cx="5749925" cy="343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1052695"/>
            <a:ext cx="11520000" cy="41297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488295" y="1557020"/>
            <a:ext cx="524510" cy="597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103745" y="3716655"/>
            <a:ext cx="657860" cy="455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阿荣啊</cp:lastModifiedBy>
  <cp:revision>8</cp:revision>
  <dcterms:created xsi:type="dcterms:W3CDTF">2022-08-10T03:47:00Z</dcterms:created>
  <dcterms:modified xsi:type="dcterms:W3CDTF">2022-08-22T08:45:54Z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D9CC1697A4D049B9AA338E8D3C94516A</vt:lpwstr>
  </property>
</Properties>
</file>