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1540" y="1628775"/>
            <a:ext cx="5191125" cy="157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85" y="3068955"/>
            <a:ext cx="5381625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80000"/>
            <a:ext cx="11520000" cy="1538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636385"/>
            <a:ext cx="11520000" cy="310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14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150" y="3401695"/>
            <a:ext cx="8721090" cy="13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392035" y="2564765"/>
            <a:ext cx="4453255" cy="16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302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0145" y="1206500"/>
            <a:ext cx="86677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7990" y="1259205"/>
            <a:ext cx="92138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8230" y="1975485"/>
            <a:ext cx="82931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895" y="2896235"/>
            <a:ext cx="63627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152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2990" y="2099310"/>
            <a:ext cx="163576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8530" y="3703320"/>
            <a:ext cx="977265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475,&quot;width&quot;:8175}"/>
</p:tagLst>
</file>

<file path=ppt/tags/tag2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