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2" r:id="rId12"/>
    <p:sldId id="27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88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557020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165" y="3284855"/>
            <a:ext cx="66198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764405"/>
            <a:ext cx="11520000" cy="267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51"/>
          <a:stretch>
            <a:fillRect/>
          </a:stretch>
        </p:blipFill>
        <p:spPr>
          <a:xfrm>
            <a:off x="983615" y="3429000"/>
            <a:ext cx="10085795" cy="204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285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4"/>
          <a:stretch>
            <a:fillRect/>
          </a:stretch>
        </p:blipFill>
        <p:spPr>
          <a:xfrm>
            <a:off x="839470" y="3477260"/>
            <a:ext cx="11024325" cy="312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052695"/>
            <a:ext cx="11520000" cy="196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36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38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175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807835"/>
            <a:ext cx="11520000" cy="2757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80305"/>
            <a:ext cx="11520000" cy="220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26"/>
          <a:stretch>
            <a:fillRect/>
          </a:stretch>
        </p:blipFill>
        <p:spPr>
          <a:xfrm>
            <a:off x="839470" y="3140710"/>
            <a:ext cx="11021785" cy="2724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2022-08-13T02:37:55Z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