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3" r:id="rId7"/>
    <p:sldId id="264" r:id="rId8"/>
    <p:sldId id="265" r:id="rId9"/>
    <p:sldId id="26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2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431540" y="1484630"/>
            <a:ext cx="5191125" cy="15716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440" y="3140710"/>
            <a:ext cx="4505325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268595"/>
            <a:ext cx="11520000" cy="18881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5460" y="1916430"/>
            <a:ext cx="781685" cy="603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80100" y="1916430"/>
            <a:ext cx="685165" cy="555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58755" y="1915795"/>
            <a:ext cx="649605" cy="601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39695" y="2520315"/>
            <a:ext cx="719455" cy="624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12840" y="2493010"/>
            <a:ext cx="741045" cy="663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609580" y="2517140"/>
            <a:ext cx="646430" cy="628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980305"/>
            <a:ext cx="11520000" cy="36265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67305" y="2132965"/>
            <a:ext cx="739775" cy="784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25190" y="2132965"/>
            <a:ext cx="775970" cy="795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63565" y="2132965"/>
            <a:ext cx="828040" cy="784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00190" y="2119630"/>
            <a:ext cx="809625" cy="790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610090" y="2132965"/>
            <a:ext cx="748665" cy="777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516235" y="2132965"/>
            <a:ext cx="781685" cy="804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415415" y="3644900"/>
            <a:ext cx="796925" cy="816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351405" y="3644900"/>
            <a:ext cx="753110" cy="794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24450"/>
            <a:ext cx="11520000" cy="2179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58260" y="2099310"/>
            <a:ext cx="761365" cy="379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14515" y="2089785"/>
            <a:ext cx="1142365" cy="389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32720" y="2099310"/>
            <a:ext cx="780415" cy="408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58260" y="2663190"/>
            <a:ext cx="770890" cy="405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95490" y="2636520"/>
            <a:ext cx="780415" cy="380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46995" y="2636520"/>
            <a:ext cx="866140" cy="380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908550"/>
            <a:ext cx="11520000" cy="2990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92110" y="2131060"/>
            <a:ext cx="698500" cy="627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47215" y="3261995"/>
            <a:ext cx="711200" cy="670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836795"/>
            <a:ext cx="11520000" cy="28903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36405" y="2070100"/>
            <a:ext cx="1642745" cy="445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610"/>
          <a:stretch>
            <a:fillRect/>
          </a:stretch>
        </p:blipFill>
        <p:spPr>
          <a:xfrm>
            <a:off x="911225" y="3727450"/>
            <a:ext cx="11104335" cy="2329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3069590" y="3727450"/>
            <a:ext cx="572770" cy="605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6939915" y="3789045"/>
            <a:ext cx="592455" cy="543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1520190" y="5537835"/>
            <a:ext cx="2104390" cy="422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2475,&quot;width&quot;:8175}"/>
</p:tagLst>
</file>

<file path=ppt/tags/tag2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2022-08-10T03:47:00Z</dcterms:created>
  <dcterms:modified xsi:type="dcterms:W3CDTF">2022-08-13T03:04:59Z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