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31540" y="1557020"/>
            <a:ext cx="5191125" cy="1571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0" y="3357245"/>
            <a:ext cx="445770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268595"/>
            <a:ext cx="11520000" cy="2898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0221" y="2813304"/>
            <a:ext cx="1647074" cy="533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3477" y="2803769"/>
            <a:ext cx="4969785" cy="59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89444" y="2832375"/>
            <a:ext cx="104727" cy="60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124450"/>
            <a:ext cx="11520000" cy="3622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1720" y="2344420"/>
            <a:ext cx="721995" cy="74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9290" y="2308860"/>
            <a:ext cx="836295" cy="778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47990" y="2276475"/>
            <a:ext cx="846455" cy="810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18270" y="2308225"/>
            <a:ext cx="774065" cy="77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18700" y="2275840"/>
            <a:ext cx="766445" cy="80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11510" y="2279650"/>
            <a:ext cx="838835" cy="80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71495" y="3789045"/>
            <a:ext cx="739775" cy="78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54145" y="3768090"/>
            <a:ext cx="802005" cy="80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91885" y="3789045"/>
            <a:ext cx="728345" cy="78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61835" y="3822065"/>
            <a:ext cx="798830" cy="77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3510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7170" y="1772920"/>
            <a:ext cx="552450" cy="49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9695" y="1772920"/>
            <a:ext cx="565785" cy="54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53940" y="1773555"/>
            <a:ext cx="565150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51855" y="1772920"/>
            <a:ext cx="529590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72170" y="1700530"/>
            <a:ext cx="673100" cy="60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24060" y="1700530"/>
            <a:ext cx="670560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19605" y="2352040"/>
            <a:ext cx="548005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10535" y="2318385"/>
            <a:ext cx="55308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42280" y="2348865"/>
            <a:ext cx="551815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71945" y="2318385"/>
            <a:ext cx="537210" cy="53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43925" y="2318385"/>
            <a:ext cx="504190" cy="53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14890" y="2352040"/>
            <a:ext cx="628015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14775" y="2891790"/>
            <a:ext cx="1504315" cy="61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68245" y="3471545"/>
            <a:ext cx="1485265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685915" y="4044315"/>
            <a:ext cx="1494790" cy="65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670" y="577080"/>
            <a:ext cx="11520000" cy="2923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0355" y="1198245"/>
            <a:ext cx="1609725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3950" y="1746885"/>
            <a:ext cx="1610995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4505" y="2366645"/>
            <a:ext cx="2354580" cy="4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522"/>
          <a:stretch>
            <a:fillRect/>
          </a:stretch>
        </p:blipFill>
        <p:spPr>
          <a:xfrm>
            <a:off x="942340" y="3500755"/>
            <a:ext cx="10308045" cy="2848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487670" y="4079875"/>
            <a:ext cx="583565" cy="53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487035" y="5116830"/>
            <a:ext cx="655320" cy="72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475,&quot;width&quot;:8175}"/>
</p:tagLst>
</file>

<file path=ppt/tags/tag2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2022-08-13T03:01:37Z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