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124585"/>
            <a:ext cx="5381625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5" y="3068955"/>
            <a:ext cx="4000500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2844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4615" y="2676525"/>
            <a:ext cx="847090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4245" y="2677160"/>
            <a:ext cx="704215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31960" y="2677160"/>
            <a:ext cx="604520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34615" y="3147695"/>
            <a:ext cx="856615" cy="52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33770" y="3209925"/>
            <a:ext cx="685800" cy="4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31960" y="3209925"/>
            <a:ext cx="590550" cy="46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80305"/>
            <a:ext cx="11520000" cy="4075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5730" y="2348865"/>
            <a:ext cx="841375" cy="828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57115" y="2365375"/>
            <a:ext cx="831850" cy="811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18245" y="2366010"/>
            <a:ext cx="757555" cy="81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1845" y="2378075"/>
            <a:ext cx="841375" cy="79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8860" y="4100830"/>
            <a:ext cx="744855" cy="8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57705" y="4100830"/>
            <a:ext cx="758825" cy="775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61310" y="4121150"/>
            <a:ext cx="814070" cy="75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56015" y="4173220"/>
            <a:ext cx="804545" cy="764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3243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7170" y="2996565"/>
            <a:ext cx="604520" cy="57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60010" y="2996565"/>
            <a:ext cx="646430" cy="51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74760" y="2996565"/>
            <a:ext cx="565785" cy="56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7170" y="3716655"/>
            <a:ext cx="575945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1765" y="3716655"/>
            <a:ext cx="568325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32215" y="3716655"/>
            <a:ext cx="630555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3589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1445" y="2719070"/>
            <a:ext cx="4199255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8280" y="4042410"/>
            <a:ext cx="48202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2050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1825" y="1804670"/>
            <a:ext cx="591820" cy="69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2022-08-12T06:38:40Z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