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4" r:id="rId7"/>
    <p:sldId id="266" r:id="rId8"/>
    <p:sldId id="268" r:id="rId9"/>
    <p:sldId id="270" r:id="rId10"/>
    <p:sldId id="272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785" y="1412875"/>
            <a:ext cx="5324475" cy="1590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840" y="3284855"/>
            <a:ext cx="6677025" cy="1114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052695"/>
            <a:ext cx="11520000" cy="4133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88460"/>
            <a:ext cx="11520000" cy="3048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642"/>
          <a:stretch>
            <a:fillRect/>
          </a:stretch>
        </p:blipFill>
        <p:spPr>
          <a:xfrm>
            <a:off x="983615" y="3356610"/>
            <a:ext cx="10524580" cy="3256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548505"/>
            <a:ext cx="11520000" cy="2191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2636385"/>
            <a:ext cx="11520000" cy="3368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791710"/>
            <a:ext cx="11520000" cy="2058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2780530"/>
            <a:ext cx="11520000" cy="3006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71695"/>
            <a:ext cx="11520000" cy="2990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3573010"/>
            <a:ext cx="11520000" cy="2832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04995"/>
            <a:ext cx="11520000" cy="1642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66"/>
          <a:stretch>
            <a:fillRect/>
          </a:stretch>
        </p:blipFill>
        <p:spPr>
          <a:xfrm>
            <a:off x="911225" y="1988820"/>
            <a:ext cx="11028770" cy="3992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2022-08-12T04:49:37Z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