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1412875"/>
            <a:ext cx="5324475" cy="159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30" y="3213100"/>
            <a:ext cx="43148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366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7350" y="1931035"/>
            <a:ext cx="55816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5120" y="2036445"/>
            <a:ext cx="43180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6610" y="2014855"/>
            <a:ext cx="74295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6955" y="2014220"/>
            <a:ext cx="58928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03970" y="2041525"/>
            <a:ext cx="54800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21595" y="2097405"/>
            <a:ext cx="492760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93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2405380"/>
            <a:ext cx="800735" cy="78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9695" y="2405380"/>
            <a:ext cx="726440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720" y="2420620"/>
            <a:ext cx="77660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2625" y="2348865"/>
            <a:ext cx="779780" cy="84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56495" y="2405380"/>
            <a:ext cx="775970" cy="7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92485" y="2405380"/>
            <a:ext cx="730250" cy="78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3615" y="4004945"/>
            <a:ext cx="666115" cy="75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99740" y="4004945"/>
            <a:ext cx="762635" cy="75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63340" y="3959860"/>
            <a:ext cx="817880" cy="840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42330" y="4004945"/>
            <a:ext cx="781685" cy="75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16090" y="3974465"/>
            <a:ext cx="795655" cy="7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63785" y="3974465"/>
            <a:ext cx="759460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2748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3365" y="2494280"/>
            <a:ext cx="50673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5775" y="2493010"/>
            <a:ext cx="56451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1990" y="2493010"/>
            <a:ext cx="55308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68205" y="2420620"/>
            <a:ext cx="56515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7170" y="3140710"/>
            <a:ext cx="62293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3385" y="3140710"/>
            <a:ext cx="600710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1990" y="3140710"/>
            <a:ext cx="536575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68205" y="3140710"/>
            <a:ext cx="612140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88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830" y="2060575"/>
            <a:ext cx="844550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3745" y="2132965"/>
            <a:ext cx="649605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84105" y="2060575"/>
            <a:ext cx="668020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9830" y="3266440"/>
            <a:ext cx="752475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0235" y="3140710"/>
            <a:ext cx="83820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4105" y="3213100"/>
            <a:ext cx="850900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836795"/>
            <a:ext cx="11520000" cy="294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0055" y="1700530"/>
            <a:ext cx="572135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40370" y="1700530"/>
            <a:ext cx="634365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7755" y="2493010"/>
            <a:ext cx="674370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7890" y="3140710"/>
            <a:ext cx="655320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2022-08-10T03:47:00Z</dcterms:created>
  <dcterms:modified xsi:type="dcterms:W3CDTF">2022-08-12T04:05:09Z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