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90900" y="1340485"/>
            <a:ext cx="5410200" cy="1657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295" y="3357245"/>
            <a:ext cx="529590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090" y="908550"/>
            <a:ext cx="11520000" cy="4146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392035" y="2033270"/>
            <a:ext cx="4679315" cy="10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2"/>
          <p:cNvSpPr/>
          <p:nvPr/>
        </p:nvSpPr>
        <p:spPr bwMode="white">
          <a:xfrm>
            <a:off x="335280" y="2753360"/>
            <a:ext cx="4679315" cy="13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5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1340350"/>
            <a:ext cx="11520000" cy="3056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07485" y="3789045"/>
            <a:ext cx="627380" cy="565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867275"/>
            <a:ext cx="11520000" cy="2952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0570" y="1715135"/>
            <a:ext cx="4011295" cy="200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3716520"/>
            <a:ext cx="11520000" cy="1443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313815" y="4481195"/>
            <a:ext cx="741680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2022-08-12T03:14:28Z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