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2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0" y="1484630"/>
            <a:ext cx="541020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3500755"/>
            <a:ext cx="64389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1772920"/>
            <a:ext cx="844550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610" y="1772920"/>
            <a:ext cx="864235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0050" y="1798955"/>
            <a:ext cx="681355" cy="69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7260" y="2578100"/>
            <a:ext cx="69786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7845" y="2493010"/>
            <a:ext cx="793750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4105" y="2508250"/>
            <a:ext cx="64770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402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0010" y="2348865"/>
            <a:ext cx="783590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1870" y="2287905"/>
            <a:ext cx="821690" cy="8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6225" y="2287905"/>
            <a:ext cx="784860" cy="82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2350" y="2288540"/>
            <a:ext cx="826770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225" y="4004945"/>
            <a:ext cx="841375" cy="84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7215" y="4004945"/>
            <a:ext cx="868680" cy="84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5170" y="4004945"/>
            <a:ext cx="801370" cy="84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6135" y="4004945"/>
            <a:ext cx="824865" cy="84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26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8910" y="1954530"/>
            <a:ext cx="70485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1765" y="1835785"/>
            <a:ext cx="932815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2670" y="2918460"/>
            <a:ext cx="87376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9145" y="2918460"/>
            <a:ext cx="92456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4785" y="2906395"/>
            <a:ext cx="86614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8295" y="2996565"/>
            <a:ext cx="67818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347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40595" y="2636520"/>
            <a:ext cx="47625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1268" y="2145252"/>
            <a:ext cx="1656595" cy="217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7054" y="2145252"/>
            <a:ext cx="1742280" cy="2241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4020" y="3010535"/>
            <a:ext cx="78549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80550" y="3068955"/>
            <a:ext cx="76771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268595"/>
            <a:ext cx="11520000" cy="252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270" y="3140710"/>
            <a:ext cx="52006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6450" y="3231515"/>
            <a:ext cx="60071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9785" y="3231515"/>
            <a:ext cx="56642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6180" y="3213100"/>
            <a:ext cx="626745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0200" y="3232150"/>
            <a:ext cx="592455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2022-08-13T05:08:03Z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