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69" r:id="rId11"/>
    <p:sldId id="267" r:id="rId12"/>
    <p:sldId id="266" r:id="rId13"/>
    <p:sldId id="265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96C16D-8B23-B8B4-1522-DFB507EA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D8BCED-DC79-4854-8CC5-AE36F3F8760C}"/>
              </a:ext>
            </a:extLst>
          </p:cNvPr>
          <p:cNvSpPr/>
          <p:nvPr/>
        </p:nvSpPr>
        <p:spPr bwMode="white">
          <a:xfrm>
            <a:off x="360000" y="1502225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44F3AD-8D3C-4432-AD05-BDAB8633E3D6}"/>
              </a:ext>
            </a:extLst>
          </p:cNvPr>
          <p:cNvSpPr/>
          <p:nvPr/>
        </p:nvSpPr>
        <p:spPr bwMode="white">
          <a:xfrm>
            <a:off x="3886859" y="1502224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B259BCE-5C51-4E7D-AAA2-3636A5706E16}"/>
              </a:ext>
            </a:extLst>
          </p:cNvPr>
          <p:cNvSpPr/>
          <p:nvPr/>
        </p:nvSpPr>
        <p:spPr bwMode="white">
          <a:xfrm>
            <a:off x="7248623" y="1390166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446119E5-4BED-47B5-893E-F42BD4D7A0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6941"/>
            <a:ext cx="11520000" cy="340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D67F7B-94C4-4A45-AB26-F67C116D12C9}"/>
              </a:ext>
            </a:extLst>
          </p:cNvPr>
          <p:cNvSpPr/>
          <p:nvPr/>
        </p:nvSpPr>
        <p:spPr bwMode="white">
          <a:xfrm>
            <a:off x="623706" y="4625012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764E27E-4714-4F4B-831B-C3D221AAEF56}"/>
              </a:ext>
            </a:extLst>
          </p:cNvPr>
          <p:cNvSpPr/>
          <p:nvPr/>
        </p:nvSpPr>
        <p:spPr bwMode="white">
          <a:xfrm>
            <a:off x="4347510" y="4625011"/>
            <a:ext cx="2564277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FD219C4-949D-42EC-9161-2BD8453CAB70}"/>
              </a:ext>
            </a:extLst>
          </p:cNvPr>
          <p:cNvSpPr/>
          <p:nvPr/>
        </p:nvSpPr>
        <p:spPr bwMode="white">
          <a:xfrm>
            <a:off x="7617714" y="4625011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A26717-0E8C-AE82-132B-11E92860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5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104314-CFCE-4BA7-B071-50033F5F3221}"/>
              </a:ext>
            </a:extLst>
          </p:cNvPr>
          <p:cNvSpPr/>
          <p:nvPr/>
        </p:nvSpPr>
        <p:spPr bwMode="white">
          <a:xfrm>
            <a:off x="3071069" y="771601"/>
            <a:ext cx="5499189" cy="300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4ED55E-19AC-C017-CAA6-9DAACADD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06740C-0422-21BE-1599-77ABE805F70A}"/>
              </a:ext>
            </a:extLst>
          </p:cNvPr>
          <p:cNvSpPr/>
          <p:nvPr/>
        </p:nvSpPr>
        <p:spPr bwMode="white">
          <a:xfrm>
            <a:off x="3330446" y="3599797"/>
            <a:ext cx="352264" cy="20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AFDD02-B867-D032-2098-6EFE2A4E571F}"/>
              </a:ext>
            </a:extLst>
          </p:cNvPr>
          <p:cNvSpPr/>
          <p:nvPr/>
        </p:nvSpPr>
        <p:spPr bwMode="white">
          <a:xfrm>
            <a:off x="7138710" y="3325906"/>
            <a:ext cx="523636" cy="140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E9FB39-C3F5-09DA-EE1F-C1D7127E88BE}"/>
              </a:ext>
            </a:extLst>
          </p:cNvPr>
          <p:cNvSpPr/>
          <p:nvPr/>
        </p:nvSpPr>
        <p:spPr bwMode="white">
          <a:xfrm>
            <a:off x="8861950" y="3684494"/>
            <a:ext cx="533157" cy="104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AD9E67-665D-84AE-9BF0-C19174A7860C}"/>
              </a:ext>
            </a:extLst>
          </p:cNvPr>
          <p:cNvSpPr/>
          <p:nvPr/>
        </p:nvSpPr>
        <p:spPr bwMode="white">
          <a:xfrm>
            <a:off x="2902016" y="4409746"/>
            <a:ext cx="352264" cy="21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D97DF4-D679-084C-DC2A-1A84C36FF2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69BC18-4E29-49B8-910C-06FEE9132441}"/>
              </a:ext>
            </a:extLst>
          </p:cNvPr>
          <p:cNvSpPr/>
          <p:nvPr/>
        </p:nvSpPr>
        <p:spPr bwMode="white">
          <a:xfrm>
            <a:off x="2497328" y="2465613"/>
            <a:ext cx="4584789" cy="143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7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0BE2F7-E226-1D82-F301-7AA884F7BF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5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942EA1-C074-41B4-B177-8E75CBEC7BC7}"/>
              </a:ext>
            </a:extLst>
          </p:cNvPr>
          <p:cNvSpPr/>
          <p:nvPr/>
        </p:nvSpPr>
        <p:spPr bwMode="white">
          <a:xfrm>
            <a:off x="2156669" y="1994966"/>
            <a:ext cx="5176460" cy="143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97DC454-8967-404D-8AB6-F6E583AB2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336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9B03A2-42D5-466B-B371-0495391FEB9F}"/>
              </a:ext>
            </a:extLst>
          </p:cNvPr>
          <p:cNvSpPr/>
          <p:nvPr/>
        </p:nvSpPr>
        <p:spPr bwMode="white">
          <a:xfrm>
            <a:off x="2031163" y="4393068"/>
            <a:ext cx="5660555" cy="184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D9B456-479F-0698-029E-FA505FB0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7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E64448-1DD7-4B68-A3A6-92776ECEB2CC}"/>
              </a:ext>
            </a:extLst>
          </p:cNvPr>
          <p:cNvSpPr/>
          <p:nvPr/>
        </p:nvSpPr>
        <p:spPr bwMode="white">
          <a:xfrm>
            <a:off x="2093916" y="1371919"/>
            <a:ext cx="5544013" cy="143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923F175-ED0D-4814-82FE-730214CAA9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92847"/>
            <a:ext cx="11520000" cy="3062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4CB996-A066-430A-8C40-26BB392FFD88}"/>
              </a:ext>
            </a:extLst>
          </p:cNvPr>
          <p:cNvSpPr/>
          <p:nvPr/>
        </p:nvSpPr>
        <p:spPr bwMode="white">
          <a:xfrm>
            <a:off x="2335338" y="4577675"/>
            <a:ext cx="7005886" cy="133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638072-7978-4EC6-F145-9EC1AC5D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9831C6-E8D2-4B4C-BF89-355C6EBB0949}"/>
              </a:ext>
            </a:extLst>
          </p:cNvPr>
          <p:cNvSpPr/>
          <p:nvPr/>
        </p:nvSpPr>
        <p:spPr bwMode="white">
          <a:xfrm>
            <a:off x="2918669" y="1994966"/>
            <a:ext cx="5050955" cy="239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FF03FE-6702-6FCD-30E6-850C00DB2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t="-2282" r="31115" b="57953"/>
          <a:stretch/>
        </p:blipFill>
        <p:spPr>
          <a:xfrm>
            <a:off x="3666838" y="2732902"/>
            <a:ext cx="4423719" cy="139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EF196B-4337-E214-4B51-088FB7CC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DF07E0-32DC-4CDB-8A8D-7109BE492C04}"/>
              </a:ext>
            </a:extLst>
          </p:cNvPr>
          <p:cNvSpPr/>
          <p:nvPr/>
        </p:nvSpPr>
        <p:spPr bwMode="white">
          <a:xfrm>
            <a:off x="2692561" y="1161198"/>
            <a:ext cx="342743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29F512-2260-7BDC-16F0-B3B82E6F7342}"/>
              </a:ext>
            </a:extLst>
          </p:cNvPr>
          <p:cNvSpPr/>
          <p:nvPr/>
        </p:nvSpPr>
        <p:spPr bwMode="white">
          <a:xfrm>
            <a:off x="4206347" y="1161198"/>
            <a:ext cx="199933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28657C-54A0-B990-2867-803B131789D8}"/>
              </a:ext>
            </a:extLst>
          </p:cNvPr>
          <p:cNvSpPr/>
          <p:nvPr/>
        </p:nvSpPr>
        <p:spPr bwMode="white">
          <a:xfrm>
            <a:off x="5872462" y="1161198"/>
            <a:ext cx="637884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937354-ED95-E790-0C4B-BB32FE1CB1B6}"/>
              </a:ext>
            </a:extLst>
          </p:cNvPr>
          <p:cNvSpPr/>
          <p:nvPr/>
        </p:nvSpPr>
        <p:spPr bwMode="white">
          <a:xfrm>
            <a:off x="7538578" y="1161198"/>
            <a:ext cx="790214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F30534-618F-927A-E087-27B4DE4F05A7}"/>
              </a:ext>
            </a:extLst>
          </p:cNvPr>
          <p:cNvSpPr/>
          <p:nvPr/>
        </p:nvSpPr>
        <p:spPr bwMode="white">
          <a:xfrm>
            <a:off x="7348164" y="1819325"/>
            <a:ext cx="567740" cy="61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849410-878C-48BA-E71C-72D4E115E906}"/>
              </a:ext>
            </a:extLst>
          </p:cNvPr>
          <p:cNvSpPr/>
          <p:nvPr/>
        </p:nvSpPr>
        <p:spPr bwMode="white">
          <a:xfrm>
            <a:off x="9509355" y="1819325"/>
            <a:ext cx="209454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C6B1B9B-912F-8EBA-BBAE-0918BF47B883}"/>
              </a:ext>
            </a:extLst>
          </p:cNvPr>
          <p:cNvSpPr/>
          <p:nvPr/>
        </p:nvSpPr>
        <p:spPr bwMode="white">
          <a:xfrm>
            <a:off x="1559603" y="4280149"/>
            <a:ext cx="342743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A4BDA0-6EC5-7F7B-BD57-578796FDFE09}"/>
              </a:ext>
            </a:extLst>
          </p:cNvPr>
          <p:cNvSpPr/>
          <p:nvPr/>
        </p:nvSpPr>
        <p:spPr bwMode="white">
          <a:xfrm>
            <a:off x="6576991" y="4280149"/>
            <a:ext cx="352264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5AE083-6172-40A4-92E4-903CF7FD2F9D}"/>
              </a:ext>
            </a:extLst>
          </p:cNvPr>
          <p:cNvSpPr/>
          <p:nvPr/>
        </p:nvSpPr>
        <p:spPr bwMode="white">
          <a:xfrm>
            <a:off x="9509355" y="2118300"/>
            <a:ext cx="298033" cy="269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7E661C6-F6C8-4772-AED6-F15130CC1B75}"/>
              </a:ext>
            </a:extLst>
          </p:cNvPr>
          <p:cNvSpPr/>
          <p:nvPr/>
        </p:nvSpPr>
        <p:spPr bwMode="white">
          <a:xfrm>
            <a:off x="2460264" y="3454381"/>
            <a:ext cx="342743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2D6B47A-2C88-4569-96A6-79C22C1D0A89}"/>
              </a:ext>
            </a:extLst>
          </p:cNvPr>
          <p:cNvSpPr/>
          <p:nvPr/>
        </p:nvSpPr>
        <p:spPr bwMode="white">
          <a:xfrm>
            <a:off x="5505974" y="3454381"/>
            <a:ext cx="342743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AF016B5-010E-4534-8B07-49A108BCD7C9}"/>
              </a:ext>
            </a:extLst>
          </p:cNvPr>
          <p:cNvSpPr/>
          <p:nvPr/>
        </p:nvSpPr>
        <p:spPr bwMode="white">
          <a:xfrm>
            <a:off x="8584597" y="3454381"/>
            <a:ext cx="342743" cy="209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6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9E5F48-6573-593D-816B-9C00CE69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2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C2CA07-09D5-B93B-F6D3-28BAA74E02F5}"/>
              </a:ext>
            </a:extLst>
          </p:cNvPr>
          <p:cNvSpPr/>
          <p:nvPr/>
        </p:nvSpPr>
        <p:spPr bwMode="white">
          <a:xfrm>
            <a:off x="5301223" y="607904"/>
            <a:ext cx="456991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958278-FB09-9770-710E-49C2EAE40D02}"/>
              </a:ext>
            </a:extLst>
          </p:cNvPr>
          <p:cNvSpPr/>
          <p:nvPr/>
        </p:nvSpPr>
        <p:spPr bwMode="white">
          <a:xfrm>
            <a:off x="7624264" y="607904"/>
            <a:ext cx="199933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076348-B490-905E-E9F1-C7E486D20C97}"/>
              </a:ext>
            </a:extLst>
          </p:cNvPr>
          <p:cNvSpPr/>
          <p:nvPr/>
        </p:nvSpPr>
        <p:spPr bwMode="white">
          <a:xfrm>
            <a:off x="7957487" y="1427895"/>
            <a:ext cx="333223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6EA773-3A57-F13A-30AD-01F86673F7EE}"/>
              </a:ext>
            </a:extLst>
          </p:cNvPr>
          <p:cNvSpPr/>
          <p:nvPr/>
        </p:nvSpPr>
        <p:spPr bwMode="white">
          <a:xfrm>
            <a:off x="2587834" y="2040972"/>
            <a:ext cx="342743" cy="666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B1BAD8-AC81-850F-4DEA-FFFC263B0ACB}"/>
              </a:ext>
            </a:extLst>
          </p:cNvPr>
          <p:cNvSpPr/>
          <p:nvPr/>
        </p:nvSpPr>
        <p:spPr bwMode="white">
          <a:xfrm>
            <a:off x="2587834" y="3392060"/>
            <a:ext cx="342743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4470D7-556B-EC0E-3E81-BD8C839F2B3B}"/>
              </a:ext>
            </a:extLst>
          </p:cNvPr>
          <p:cNvSpPr/>
          <p:nvPr/>
        </p:nvSpPr>
        <p:spPr bwMode="white">
          <a:xfrm>
            <a:off x="4482446" y="3392060"/>
            <a:ext cx="342743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4CE9C7-EBCD-6974-4397-7C672078D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5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DC95A9-52B6-DF99-500E-13A766A94FB7}"/>
              </a:ext>
            </a:extLst>
          </p:cNvPr>
          <p:cNvSpPr/>
          <p:nvPr/>
        </p:nvSpPr>
        <p:spPr bwMode="white">
          <a:xfrm>
            <a:off x="7110148" y="464875"/>
            <a:ext cx="35226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DB3F64-5063-7ECA-1768-21E94A27AA93}"/>
              </a:ext>
            </a:extLst>
          </p:cNvPr>
          <p:cNvSpPr/>
          <p:nvPr/>
        </p:nvSpPr>
        <p:spPr bwMode="white">
          <a:xfrm>
            <a:off x="988363" y="960648"/>
            <a:ext cx="79021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9BA1E7-BAF9-41A2-F14F-358E9AF4EE33}"/>
              </a:ext>
            </a:extLst>
          </p:cNvPr>
          <p:cNvSpPr/>
          <p:nvPr/>
        </p:nvSpPr>
        <p:spPr bwMode="white">
          <a:xfrm>
            <a:off x="9880661" y="2867470"/>
            <a:ext cx="866380" cy="228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F76607-8CF9-F244-4ED2-3BF3351C90D0}"/>
              </a:ext>
            </a:extLst>
          </p:cNvPr>
          <p:cNvSpPr/>
          <p:nvPr/>
        </p:nvSpPr>
        <p:spPr bwMode="white">
          <a:xfrm>
            <a:off x="3454214" y="3868551"/>
            <a:ext cx="637884" cy="20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FF14BE-CD26-CD5C-0F10-5F19658EEC94}"/>
              </a:ext>
            </a:extLst>
          </p:cNvPr>
          <p:cNvSpPr/>
          <p:nvPr/>
        </p:nvSpPr>
        <p:spPr bwMode="white">
          <a:xfrm>
            <a:off x="2664000" y="4850564"/>
            <a:ext cx="342743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2DE1F4-D5A6-B04B-F799-360A2801E4A1}"/>
              </a:ext>
            </a:extLst>
          </p:cNvPr>
          <p:cNvSpPr/>
          <p:nvPr/>
        </p:nvSpPr>
        <p:spPr bwMode="white">
          <a:xfrm>
            <a:off x="9480793" y="4850564"/>
            <a:ext cx="352263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AC9748-DCF1-3F7A-CAE5-53DAE088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31625C-FEE0-F390-48DB-9F4462A25A2F}"/>
              </a:ext>
            </a:extLst>
          </p:cNvPr>
          <p:cNvSpPr/>
          <p:nvPr/>
        </p:nvSpPr>
        <p:spPr bwMode="white">
          <a:xfrm>
            <a:off x="11080264" y="932452"/>
            <a:ext cx="257057" cy="190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D50BC4-4208-CA81-702C-74A4E272CA6D}"/>
              </a:ext>
            </a:extLst>
          </p:cNvPr>
          <p:cNvSpPr/>
          <p:nvPr/>
        </p:nvSpPr>
        <p:spPr bwMode="white">
          <a:xfrm>
            <a:off x="11080264" y="1447659"/>
            <a:ext cx="257057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40D930-04EF-6B33-D08D-5BD4523583D8}"/>
              </a:ext>
            </a:extLst>
          </p:cNvPr>
          <p:cNvSpPr/>
          <p:nvPr/>
        </p:nvSpPr>
        <p:spPr bwMode="white">
          <a:xfrm>
            <a:off x="11042181" y="1943784"/>
            <a:ext cx="295140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1E9B36-791C-C379-3858-5E69574F9CCA}"/>
              </a:ext>
            </a:extLst>
          </p:cNvPr>
          <p:cNvSpPr/>
          <p:nvPr/>
        </p:nvSpPr>
        <p:spPr bwMode="white">
          <a:xfrm>
            <a:off x="11080264" y="2907412"/>
            <a:ext cx="257057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10F0A4-3C16-72E2-19B1-8CF9D1A9A40D}"/>
              </a:ext>
            </a:extLst>
          </p:cNvPr>
          <p:cNvSpPr/>
          <p:nvPr/>
        </p:nvSpPr>
        <p:spPr bwMode="white">
          <a:xfrm>
            <a:off x="11042181" y="3985531"/>
            <a:ext cx="295140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5C0598-A502-F167-D412-3DAE4CF7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1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904984-7944-DBF1-A46A-DCD5E290C811}"/>
              </a:ext>
            </a:extLst>
          </p:cNvPr>
          <p:cNvSpPr/>
          <p:nvPr/>
        </p:nvSpPr>
        <p:spPr bwMode="white">
          <a:xfrm>
            <a:off x="7433851" y="969560"/>
            <a:ext cx="228495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3B1462-CAFC-2DEC-0FBB-8BB1D113C6F5}"/>
              </a:ext>
            </a:extLst>
          </p:cNvPr>
          <p:cNvSpPr/>
          <p:nvPr/>
        </p:nvSpPr>
        <p:spPr bwMode="white">
          <a:xfrm>
            <a:off x="8747702" y="2007718"/>
            <a:ext cx="218975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C5DB1-9412-DC9F-5AEF-59C10CF4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9D79A6-A30C-8CCF-962B-A008B8F04ABE}"/>
              </a:ext>
            </a:extLst>
          </p:cNvPr>
          <p:cNvSpPr/>
          <p:nvPr/>
        </p:nvSpPr>
        <p:spPr bwMode="white">
          <a:xfrm>
            <a:off x="7738512" y="980031"/>
            <a:ext cx="218975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7EFBC3-F275-D35A-A4C8-7775C79EA64A}"/>
              </a:ext>
            </a:extLst>
          </p:cNvPr>
          <p:cNvSpPr/>
          <p:nvPr/>
        </p:nvSpPr>
        <p:spPr bwMode="white">
          <a:xfrm>
            <a:off x="7443371" y="2000699"/>
            <a:ext cx="228496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B926FA-F8DA-2EC7-5C3E-EBB946901D70}"/>
              </a:ext>
            </a:extLst>
          </p:cNvPr>
          <p:cNvSpPr/>
          <p:nvPr/>
        </p:nvSpPr>
        <p:spPr bwMode="white">
          <a:xfrm>
            <a:off x="1035966" y="3631860"/>
            <a:ext cx="266578" cy="209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9909A6-C944-AA14-35CA-2088B487E1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BF191FF-E127-9264-0FEE-939C25785F04}"/>
              </a:ext>
            </a:extLst>
          </p:cNvPr>
          <p:cNvSpPr/>
          <p:nvPr/>
        </p:nvSpPr>
        <p:spPr bwMode="white">
          <a:xfrm>
            <a:off x="2235639" y="1406503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55DFFAD-363E-4EB1-901B-9E5B1B00CBD5}"/>
              </a:ext>
            </a:extLst>
          </p:cNvPr>
          <p:cNvSpPr/>
          <p:nvPr/>
        </p:nvSpPr>
        <p:spPr bwMode="white">
          <a:xfrm>
            <a:off x="4609874" y="1332336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1FE7E64-0093-4DD6-A391-A1D9C44C8200}"/>
              </a:ext>
            </a:extLst>
          </p:cNvPr>
          <p:cNvSpPr/>
          <p:nvPr/>
        </p:nvSpPr>
        <p:spPr bwMode="white">
          <a:xfrm>
            <a:off x="7057819" y="1332336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4EECB69-4440-4902-A9D0-628DD36E3D10}"/>
              </a:ext>
            </a:extLst>
          </p:cNvPr>
          <p:cNvSpPr/>
          <p:nvPr/>
        </p:nvSpPr>
        <p:spPr bwMode="white">
          <a:xfrm>
            <a:off x="10490721" y="1406503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F18183E-35A3-4DE8-B655-C3ABB15EB5BA}"/>
              </a:ext>
            </a:extLst>
          </p:cNvPr>
          <p:cNvSpPr/>
          <p:nvPr/>
        </p:nvSpPr>
        <p:spPr bwMode="white">
          <a:xfrm>
            <a:off x="1986341" y="2385249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1D794B4-6776-4D0D-876F-22F06882D252}"/>
              </a:ext>
            </a:extLst>
          </p:cNvPr>
          <p:cNvSpPr/>
          <p:nvPr/>
        </p:nvSpPr>
        <p:spPr bwMode="white">
          <a:xfrm>
            <a:off x="4547121" y="2385249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D4093E9-F0BA-4CA5-AFC5-F4801C3420E4}"/>
              </a:ext>
            </a:extLst>
          </p:cNvPr>
          <p:cNvSpPr/>
          <p:nvPr/>
        </p:nvSpPr>
        <p:spPr bwMode="white">
          <a:xfrm>
            <a:off x="6896987" y="2304672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5328646-BCC6-4EA2-97D8-0C98144CAC80}"/>
              </a:ext>
            </a:extLst>
          </p:cNvPr>
          <p:cNvSpPr/>
          <p:nvPr/>
        </p:nvSpPr>
        <p:spPr bwMode="white">
          <a:xfrm>
            <a:off x="9956361" y="2344961"/>
            <a:ext cx="498596" cy="71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>
            <a:extLst>
              <a:ext uri="{FF2B5EF4-FFF2-40B4-BE49-F238E27FC236}">
                <a16:creationId xmlns:a16="http://schemas.microsoft.com/office/drawing/2014/main" id="{55D6B841-5EE0-4506-827A-C6EC82524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>
          <a:xfrm>
            <a:off x="808236" y="3022804"/>
            <a:ext cx="11186540" cy="317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B633DF0-FF6D-4D5E-BF7B-D6E74800076E}"/>
              </a:ext>
            </a:extLst>
          </p:cNvPr>
          <p:cNvSpPr/>
          <p:nvPr/>
        </p:nvSpPr>
        <p:spPr bwMode="white">
          <a:xfrm>
            <a:off x="1054012" y="4456381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B646F97-580E-4CFD-8667-B9AE6DA076E4}"/>
              </a:ext>
            </a:extLst>
          </p:cNvPr>
          <p:cNvSpPr/>
          <p:nvPr/>
        </p:nvSpPr>
        <p:spPr bwMode="white">
          <a:xfrm>
            <a:off x="4828154" y="4456381"/>
            <a:ext cx="2531870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E424E913-80BF-4490-AC62-B5F26E262BD4}"/>
              </a:ext>
            </a:extLst>
          </p:cNvPr>
          <p:cNvSpPr/>
          <p:nvPr/>
        </p:nvSpPr>
        <p:spPr bwMode="white">
          <a:xfrm>
            <a:off x="8243706" y="4528098"/>
            <a:ext cx="2011918" cy="19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7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