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8" r:id="rId4"/>
    <p:sldId id="280" r:id="rId5"/>
    <p:sldId id="275" r:id="rId6"/>
    <p:sldId id="274" r:id="rId7"/>
    <p:sldId id="273" r:id="rId8"/>
    <p:sldId id="272" r:id="rId9"/>
    <p:sldId id="270" r:id="rId10"/>
    <p:sldId id="268" r:id="rId11"/>
    <p:sldId id="267" r:id="rId12"/>
    <p:sldId id="266" r:id="rId13"/>
    <p:sldId id="264" r:id="rId14"/>
    <p:sldId id="262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62613D-8A61-E051-645B-A0FFBFE5D1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7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4BD3249-98D0-76A4-4E5F-12B3CF8C8649}"/>
              </a:ext>
            </a:extLst>
          </p:cNvPr>
          <p:cNvSpPr/>
          <p:nvPr/>
        </p:nvSpPr>
        <p:spPr bwMode="white">
          <a:xfrm>
            <a:off x="3235239" y="1170311"/>
            <a:ext cx="333223" cy="25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0CCCA9-3A0B-0FD9-05B7-D5C8380EE0BF}"/>
              </a:ext>
            </a:extLst>
          </p:cNvPr>
          <p:cNvSpPr/>
          <p:nvPr/>
        </p:nvSpPr>
        <p:spPr bwMode="white">
          <a:xfrm>
            <a:off x="4453884" y="1160778"/>
            <a:ext cx="323702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F87A8E-3808-81C6-FF4C-BC1AF6DEFC16}"/>
              </a:ext>
            </a:extLst>
          </p:cNvPr>
          <p:cNvSpPr/>
          <p:nvPr/>
        </p:nvSpPr>
        <p:spPr bwMode="white">
          <a:xfrm>
            <a:off x="10142479" y="1515035"/>
            <a:ext cx="1532826" cy="1132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BD7DA6-9451-50A6-87F7-708B1519D24B}"/>
              </a:ext>
            </a:extLst>
          </p:cNvPr>
          <p:cNvSpPr/>
          <p:nvPr/>
        </p:nvSpPr>
        <p:spPr bwMode="white">
          <a:xfrm>
            <a:off x="3625586" y="3563115"/>
            <a:ext cx="1142479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ADAB1F-47CB-8780-3482-D8250A218B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57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1A310C-9553-E9AA-ACF3-601E9F22531B}"/>
              </a:ext>
            </a:extLst>
          </p:cNvPr>
          <p:cNvSpPr/>
          <p:nvPr/>
        </p:nvSpPr>
        <p:spPr bwMode="white">
          <a:xfrm>
            <a:off x="9718809" y="1769541"/>
            <a:ext cx="561719" cy="20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6BFD33-BE3C-1BB9-3B52-50AA3A9A15BD}"/>
              </a:ext>
            </a:extLst>
          </p:cNvPr>
          <p:cNvSpPr/>
          <p:nvPr/>
        </p:nvSpPr>
        <p:spPr bwMode="white">
          <a:xfrm>
            <a:off x="5796297" y="2531456"/>
            <a:ext cx="714049" cy="276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57EAF1-1759-804C-4880-502264F1E13D}"/>
              </a:ext>
            </a:extLst>
          </p:cNvPr>
          <p:cNvSpPr/>
          <p:nvPr/>
        </p:nvSpPr>
        <p:spPr bwMode="white">
          <a:xfrm>
            <a:off x="7281520" y="2531456"/>
            <a:ext cx="675966" cy="276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943D55-72E6-A426-0C4C-51394CD679E6}"/>
              </a:ext>
            </a:extLst>
          </p:cNvPr>
          <p:cNvSpPr/>
          <p:nvPr/>
        </p:nvSpPr>
        <p:spPr bwMode="white">
          <a:xfrm>
            <a:off x="3739834" y="4074333"/>
            <a:ext cx="199933" cy="219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3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240BCD-7FF5-0A9E-718B-5D09EAB952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9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63675C6-FD8C-2046-166B-40D1C3069599}"/>
              </a:ext>
            </a:extLst>
          </p:cNvPr>
          <p:cNvSpPr/>
          <p:nvPr/>
        </p:nvSpPr>
        <p:spPr bwMode="white">
          <a:xfrm>
            <a:off x="2882975" y="1883884"/>
            <a:ext cx="5409378" cy="1545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5AA3F06E-A458-4BC3-8493-D12B49C3E7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"/>
          <a:stretch/>
        </p:blipFill>
        <p:spPr>
          <a:xfrm>
            <a:off x="763412" y="3179185"/>
            <a:ext cx="11249294" cy="2997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366702-5201-4C53-BD2E-9CE3F4185444}"/>
              </a:ext>
            </a:extLst>
          </p:cNvPr>
          <p:cNvSpPr/>
          <p:nvPr/>
        </p:nvSpPr>
        <p:spPr bwMode="white">
          <a:xfrm>
            <a:off x="2848435" y="4544190"/>
            <a:ext cx="4852247" cy="1703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8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49B226-8FBE-A943-06B0-D7160A73CB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5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4AF5043-110C-5C15-D0CC-D294FD01ED60}"/>
              </a:ext>
            </a:extLst>
          </p:cNvPr>
          <p:cNvSpPr/>
          <p:nvPr/>
        </p:nvSpPr>
        <p:spPr bwMode="white">
          <a:xfrm>
            <a:off x="2140363" y="2121358"/>
            <a:ext cx="4529378" cy="1231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4A8F4121-46CB-41B1-AAA8-15C6723804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29000"/>
            <a:ext cx="11520000" cy="3353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290A02-0F4D-4C4C-89AD-6EF4B75295FF}"/>
              </a:ext>
            </a:extLst>
          </p:cNvPr>
          <p:cNvSpPr/>
          <p:nvPr/>
        </p:nvSpPr>
        <p:spPr bwMode="white">
          <a:xfrm>
            <a:off x="2060792" y="4417021"/>
            <a:ext cx="6733584" cy="2004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1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5F6180-FDE8-9825-B9F4-B50B692560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6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154DFAB-DB1D-8D13-CFBA-F1279F16306A}"/>
              </a:ext>
            </a:extLst>
          </p:cNvPr>
          <p:cNvSpPr/>
          <p:nvPr/>
        </p:nvSpPr>
        <p:spPr bwMode="white">
          <a:xfrm>
            <a:off x="2186297" y="1616497"/>
            <a:ext cx="8042431" cy="1691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98BBF2CA-B0A4-4B4F-A914-6D17B14D24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29000"/>
            <a:ext cx="11520000" cy="3019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44AE122-E9C4-4038-A452-A0A69AD546A7}"/>
              </a:ext>
            </a:extLst>
          </p:cNvPr>
          <p:cNvSpPr/>
          <p:nvPr/>
        </p:nvSpPr>
        <p:spPr bwMode="white">
          <a:xfrm>
            <a:off x="1790740" y="4489480"/>
            <a:ext cx="9298602" cy="1806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47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25D636-4D4E-FBC3-3B4F-3CBBAEEE86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2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C00678-A187-8E48-D691-108E22DB20E8}"/>
              </a:ext>
            </a:extLst>
          </p:cNvPr>
          <p:cNvSpPr/>
          <p:nvPr/>
        </p:nvSpPr>
        <p:spPr bwMode="white">
          <a:xfrm>
            <a:off x="2513823" y="1872901"/>
            <a:ext cx="4846200" cy="2394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9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79A07A-113F-7C77-5FBF-75E79C66E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7" t="2956" r="30053" b="55060"/>
          <a:stretch/>
        </p:blipFill>
        <p:spPr>
          <a:xfrm>
            <a:off x="3751729" y="2798242"/>
            <a:ext cx="4688541" cy="1380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28333F-1693-32D7-C563-92C43670AA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4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820BB0-661E-6F2D-2D54-AD6D80911A78}"/>
              </a:ext>
            </a:extLst>
          </p:cNvPr>
          <p:cNvSpPr/>
          <p:nvPr/>
        </p:nvSpPr>
        <p:spPr bwMode="white">
          <a:xfrm>
            <a:off x="1559603" y="1084065"/>
            <a:ext cx="342743" cy="2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7549BD-2D89-10E2-1280-9E43558B4D2C}"/>
              </a:ext>
            </a:extLst>
          </p:cNvPr>
          <p:cNvSpPr/>
          <p:nvPr/>
        </p:nvSpPr>
        <p:spPr bwMode="white">
          <a:xfrm>
            <a:off x="5663008" y="1084065"/>
            <a:ext cx="342743" cy="2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7BC632-ACC9-BAED-9A55-F7054CAA1756}"/>
              </a:ext>
            </a:extLst>
          </p:cNvPr>
          <p:cNvSpPr/>
          <p:nvPr/>
        </p:nvSpPr>
        <p:spPr bwMode="white">
          <a:xfrm>
            <a:off x="8195504" y="1084065"/>
            <a:ext cx="352263" cy="2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F65C81-DA91-842C-53D8-E5EEA321449D}"/>
              </a:ext>
            </a:extLst>
          </p:cNvPr>
          <p:cNvSpPr/>
          <p:nvPr/>
        </p:nvSpPr>
        <p:spPr bwMode="white">
          <a:xfrm>
            <a:off x="2121322" y="1722387"/>
            <a:ext cx="333223" cy="2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67B283-7E7D-12E4-9226-E2F11D81F190}"/>
              </a:ext>
            </a:extLst>
          </p:cNvPr>
          <p:cNvSpPr/>
          <p:nvPr/>
        </p:nvSpPr>
        <p:spPr bwMode="white">
          <a:xfrm>
            <a:off x="3482776" y="1884349"/>
            <a:ext cx="199933" cy="2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1ECF76-071F-7703-8081-A57C0A75CB2B}"/>
              </a:ext>
            </a:extLst>
          </p:cNvPr>
          <p:cNvSpPr/>
          <p:nvPr/>
        </p:nvSpPr>
        <p:spPr bwMode="white">
          <a:xfrm>
            <a:off x="4644297" y="1884349"/>
            <a:ext cx="199933" cy="2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7DA2BD-66A2-0A85-1B19-BA1B9ED0E13A}"/>
              </a:ext>
            </a:extLst>
          </p:cNvPr>
          <p:cNvSpPr/>
          <p:nvPr/>
        </p:nvSpPr>
        <p:spPr bwMode="white">
          <a:xfrm>
            <a:off x="5891504" y="1884349"/>
            <a:ext cx="476033" cy="2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7BCBFBC-792F-DD19-A39B-E491F309A181}"/>
              </a:ext>
            </a:extLst>
          </p:cNvPr>
          <p:cNvSpPr/>
          <p:nvPr/>
        </p:nvSpPr>
        <p:spPr bwMode="white">
          <a:xfrm>
            <a:off x="7633785" y="1884349"/>
            <a:ext cx="476033" cy="2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4169A85-591E-2D25-E946-EB6EC3112C09}"/>
              </a:ext>
            </a:extLst>
          </p:cNvPr>
          <p:cNvSpPr/>
          <p:nvPr/>
        </p:nvSpPr>
        <p:spPr bwMode="white">
          <a:xfrm>
            <a:off x="9490314" y="2513143"/>
            <a:ext cx="342742" cy="2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45FEA2B-4F96-4448-A29F-408C7F075124}"/>
              </a:ext>
            </a:extLst>
          </p:cNvPr>
          <p:cNvSpPr/>
          <p:nvPr/>
        </p:nvSpPr>
        <p:spPr bwMode="white">
          <a:xfrm>
            <a:off x="2056788" y="3813025"/>
            <a:ext cx="333223" cy="2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5BD9CC1-E91C-4392-A8C5-9264FE60F46B}"/>
              </a:ext>
            </a:extLst>
          </p:cNvPr>
          <p:cNvSpPr/>
          <p:nvPr/>
        </p:nvSpPr>
        <p:spPr bwMode="white">
          <a:xfrm>
            <a:off x="5077894" y="3813025"/>
            <a:ext cx="333223" cy="2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DE745E3-1A61-45D9-88F1-FAF488E3CC56}"/>
              </a:ext>
            </a:extLst>
          </p:cNvPr>
          <p:cNvSpPr/>
          <p:nvPr/>
        </p:nvSpPr>
        <p:spPr bwMode="white">
          <a:xfrm>
            <a:off x="8744458" y="3813025"/>
            <a:ext cx="333223" cy="2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img_16777215">
            <a:extLst>
              <a:ext uri="{FF2B5EF4-FFF2-40B4-BE49-F238E27FC236}">
                <a16:creationId xmlns:a16="http://schemas.microsoft.com/office/drawing/2014/main" id="{E19FFEC1-7FB1-4112-9D0F-6F1E9C1AE0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" b="54551"/>
          <a:stretch/>
        </p:blipFill>
        <p:spPr>
          <a:xfrm>
            <a:off x="808235" y="4249060"/>
            <a:ext cx="11231365" cy="1253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0903AD4-7D80-483F-AE0F-E54A20E96716}"/>
              </a:ext>
            </a:extLst>
          </p:cNvPr>
          <p:cNvSpPr/>
          <p:nvPr/>
        </p:nvSpPr>
        <p:spPr bwMode="white">
          <a:xfrm>
            <a:off x="5701854" y="4373138"/>
            <a:ext cx="555510" cy="618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6955F0B-A8AB-4767-A71B-7D323B2200DC}"/>
              </a:ext>
            </a:extLst>
          </p:cNvPr>
          <p:cNvSpPr/>
          <p:nvPr/>
        </p:nvSpPr>
        <p:spPr bwMode="white">
          <a:xfrm>
            <a:off x="8015375" y="5155790"/>
            <a:ext cx="894942" cy="229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0A5AC45D-6C44-44F9-A21F-51429958D0BB}"/>
              </a:ext>
            </a:extLst>
          </p:cNvPr>
          <p:cNvSpPr/>
          <p:nvPr/>
        </p:nvSpPr>
        <p:spPr bwMode="white">
          <a:xfrm>
            <a:off x="10500268" y="5155790"/>
            <a:ext cx="875900" cy="229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1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D33ABF-99A9-20D6-3684-04D0F4782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9"/>
          <a:stretch/>
        </p:blipFill>
        <p:spPr>
          <a:xfrm>
            <a:off x="336000" y="618565"/>
            <a:ext cx="11520000" cy="1433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0012C8-5D42-7DB4-B913-B27070F20382}"/>
              </a:ext>
            </a:extLst>
          </p:cNvPr>
          <p:cNvSpPr/>
          <p:nvPr/>
        </p:nvSpPr>
        <p:spPr bwMode="white">
          <a:xfrm>
            <a:off x="973884" y="1154384"/>
            <a:ext cx="628363" cy="21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616A975-8F88-268B-5968-56FAE671DC95}"/>
              </a:ext>
            </a:extLst>
          </p:cNvPr>
          <p:cNvSpPr/>
          <p:nvPr/>
        </p:nvSpPr>
        <p:spPr bwMode="white">
          <a:xfrm>
            <a:off x="6762446" y="1154384"/>
            <a:ext cx="780694" cy="21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805DA70-E16C-D00E-A72C-57976BEC740D}"/>
              </a:ext>
            </a:extLst>
          </p:cNvPr>
          <p:cNvSpPr/>
          <p:nvPr/>
        </p:nvSpPr>
        <p:spPr bwMode="white">
          <a:xfrm>
            <a:off x="6381619" y="1602977"/>
            <a:ext cx="1713720" cy="276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9568F333-D7B3-46FF-903D-FC393F6D1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48"/>
          <a:stretch/>
        </p:blipFill>
        <p:spPr>
          <a:xfrm>
            <a:off x="-79270" y="1909727"/>
            <a:ext cx="11520000" cy="1943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DC28299-59F8-4686-9700-B12A9D22D037}"/>
              </a:ext>
            </a:extLst>
          </p:cNvPr>
          <p:cNvSpPr/>
          <p:nvPr/>
        </p:nvSpPr>
        <p:spPr bwMode="white">
          <a:xfrm>
            <a:off x="7975209" y="2911133"/>
            <a:ext cx="495073" cy="219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D36BCFA4-F964-44C5-B17E-1867733556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52546" r="17836" b="10692"/>
          <a:stretch/>
        </p:blipFill>
        <p:spPr>
          <a:xfrm>
            <a:off x="331694" y="3934339"/>
            <a:ext cx="9054353" cy="1416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4F509A0-DB10-46E6-9619-56FF6C27657E}"/>
              </a:ext>
            </a:extLst>
          </p:cNvPr>
          <p:cNvSpPr/>
          <p:nvPr/>
        </p:nvSpPr>
        <p:spPr bwMode="white">
          <a:xfrm>
            <a:off x="7080267" y="4026986"/>
            <a:ext cx="599802" cy="209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5ED76EA-42A8-4C1A-B914-408CD4A1E645}"/>
              </a:ext>
            </a:extLst>
          </p:cNvPr>
          <p:cNvSpPr/>
          <p:nvPr/>
        </p:nvSpPr>
        <p:spPr bwMode="white">
          <a:xfrm>
            <a:off x="5680730" y="4971170"/>
            <a:ext cx="647404" cy="219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0CE4764D-47BF-4ABD-859F-24799FB4C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0" t="51150"/>
          <a:stretch/>
        </p:blipFill>
        <p:spPr>
          <a:xfrm>
            <a:off x="9278470" y="3880551"/>
            <a:ext cx="2162259" cy="1882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0631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F873E0-9BF0-90D9-EA04-9022A4F5FA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2023"/>
            <a:ext cx="11520000" cy="2402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D6C876-DB76-9E5D-D6EE-360A078E5197}"/>
              </a:ext>
            </a:extLst>
          </p:cNvPr>
          <p:cNvSpPr/>
          <p:nvPr/>
        </p:nvSpPr>
        <p:spPr bwMode="white">
          <a:xfrm>
            <a:off x="10651834" y="1014541"/>
            <a:ext cx="257057" cy="200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7DFDE4-13AB-5A09-7DEC-7864D38634A0}"/>
              </a:ext>
            </a:extLst>
          </p:cNvPr>
          <p:cNvSpPr/>
          <p:nvPr/>
        </p:nvSpPr>
        <p:spPr bwMode="white">
          <a:xfrm>
            <a:off x="10613752" y="1472098"/>
            <a:ext cx="295140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421F62-9854-D1C9-7D1C-86DEFD653FEC}"/>
              </a:ext>
            </a:extLst>
          </p:cNvPr>
          <p:cNvSpPr/>
          <p:nvPr/>
        </p:nvSpPr>
        <p:spPr bwMode="white">
          <a:xfrm>
            <a:off x="10623272" y="1939187"/>
            <a:ext cx="285619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58BC6C-ECBF-9942-349E-A8619FC84E5A}"/>
              </a:ext>
            </a:extLst>
          </p:cNvPr>
          <p:cNvSpPr/>
          <p:nvPr/>
        </p:nvSpPr>
        <p:spPr bwMode="white">
          <a:xfrm>
            <a:off x="10651834" y="2434873"/>
            <a:ext cx="257057" cy="200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9F8421-A75D-C158-A2D3-731593264CDC}"/>
              </a:ext>
            </a:extLst>
          </p:cNvPr>
          <p:cNvSpPr/>
          <p:nvPr/>
        </p:nvSpPr>
        <p:spPr bwMode="white">
          <a:xfrm>
            <a:off x="10651834" y="2901962"/>
            <a:ext cx="257057" cy="200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E28FA785-2EA3-4002-86E0-5291BDC867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1" r="39002" b="1092"/>
          <a:stretch/>
        </p:blipFill>
        <p:spPr>
          <a:xfrm>
            <a:off x="360000" y="403410"/>
            <a:ext cx="7026918" cy="459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761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91EE76-77D6-F165-177A-5EE9A5D931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21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1BE4E89-9D26-5CE5-85B6-99726C0987E8}"/>
              </a:ext>
            </a:extLst>
          </p:cNvPr>
          <p:cNvSpPr/>
          <p:nvPr/>
        </p:nvSpPr>
        <p:spPr bwMode="white">
          <a:xfrm>
            <a:off x="9871140" y="1103269"/>
            <a:ext cx="218975" cy="21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034B5A-8F5C-F15F-7814-03CF29EBF79A}"/>
              </a:ext>
            </a:extLst>
          </p:cNvPr>
          <p:cNvSpPr/>
          <p:nvPr/>
        </p:nvSpPr>
        <p:spPr bwMode="white">
          <a:xfrm>
            <a:off x="9242776" y="2666039"/>
            <a:ext cx="228495" cy="21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EDE9BC-DE80-BC21-0659-494AFD2699CD}"/>
              </a:ext>
            </a:extLst>
          </p:cNvPr>
          <p:cNvSpPr/>
          <p:nvPr/>
        </p:nvSpPr>
        <p:spPr bwMode="white">
          <a:xfrm>
            <a:off x="7148231" y="4047757"/>
            <a:ext cx="218975" cy="21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5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B61DD2-B062-C1FE-FE32-979CCF61D2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8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2D88C36-13FC-1017-E401-F70A576A066C}"/>
              </a:ext>
            </a:extLst>
          </p:cNvPr>
          <p:cNvSpPr/>
          <p:nvPr/>
        </p:nvSpPr>
        <p:spPr bwMode="white">
          <a:xfrm>
            <a:off x="3796958" y="1237492"/>
            <a:ext cx="266578" cy="219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29FA39-AAC3-ABE0-3109-8D501B93A324}"/>
              </a:ext>
            </a:extLst>
          </p:cNvPr>
          <p:cNvSpPr/>
          <p:nvPr/>
        </p:nvSpPr>
        <p:spPr bwMode="white">
          <a:xfrm>
            <a:off x="6434181" y="2668187"/>
            <a:ext cx="218975" cy="209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F8B195-060F-FA72-DECC-60A697DF52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71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EE3DE0A-38E4-4356-AD47-BA7B0021BE2C}"/>
              </a:ext>
            </a:extLst>
          </p:cNvPr>
          <p:cNvSpPr/>
          <p:nvPr/>
        </p:nvSpPr>
        <p:spPr bwMode="white">
          <a:xfrm>
            <a:off x="2256628" y="1341410"/>
            <a:ext cx="558290" cy="684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7F045B7-811E-4CBF-B325-63A16C7BD537}"/>
              </a:ext>
            </a:extLst>
          </p:cNvPr>
          <p:cNvSpPr/>
          <p:nvPr/>
        </p:nvSpPr>
        <p:spPr bwMode="white">
          <a:xfrm>
            <a:off x="4999828" y="1303484"/>
            <a:ext cx="558290" cy="684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A46EC0E-F98D-4668-93A3-92279D6DB418}"/>
              </a:ext>
            </a:extLst>
          </p:cNvPr>
          <p:cNvSpPr/>
          <p:nvPr/>
        </p:nvSpPr>
        <p:spPr bwMode="white">
          <a:xfrm>
            <a:off x="7743028" y="1341410"/>
            <a:ext cx="558290" cy="684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1C9C7FE-30F0-4DD0-BF7C-5677DB615AEF}"/>
              </a:ext>
            </a:extLst>
          </p:cNvPr>
          <p:cNvSpPr/>
          <p:nvPr/>
        </p:nvSpPr>
        <p:spPr bwMode="white">
          <a:xfrm>
            <a:off x="10351757" y="1341410"/>
            <a:ext cx="558290" cy="684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0EB79469-14CC-4514-94DE-9548DD3225F4}"/>
              </a:ext>
            </a:extLst>
          </p:cNvPr>
          <p:cNvSpPr/>
          <p:nvPr/>
        </p:nvSpPr>
        <p:spPr bwMode="white">
          <a:xfrm>
            <a:off x="2265593" y="2136496"/>
            <a:ext cx="558290" cy="684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7083203-97BF-48F6-9CEC-E4E0669435B0}"/>
              </a:ext>
            </a:extLst>
          </p:cNvPr>
          <p:cNvSpPr/>
          <p:nvPr/>
        </p:nvSpPr>
        <p:spPr bwMode="white">
          <a:xfrm>
            <a:off x="4910180" y="2117533"/>
            <a:ext cx="558290" cy="684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68BABF9B-0040-4E00-8AAA-1FD04D561E83}"/>
              </a:ext>
            </a:extLst>
          </p:cNvPr>
          <p:cNvSpPr/>
          <p:nvPr/>
        </p:nvSpPr>
        <p:spPr bwMode="white">
          <a:xfrm>
            <a:off x="7890587" y="2246969"/>
            <a:ext cx="679671" cy="684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5EB8CE44-78A5-40F5-AF71-99486B426C47}"/>
              </a:ext>
            </a:extLst>
          </p:cNvPr>
          <p:cNvSpPr/>
          <p:nvPr/>
        </p:nvSpPr>
        <p:spPr bwMode="white">
          <a:xfrm>
            <a:off x="10630902" y="2246969"/>
            <a:ext cx="558290" cy="684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img_16777215">
            <a:extLst>
              <a:ext uri="{FF2B5EF4-FFF2-40B4-BE49-F238E27FC236}">
                <a16:creationId xmlns:a16="http://schemas.microsoft.com/office/drawing/2014/main" id="{BE24ABFE-8E21-4527-A78A-701E1814EF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5" y="3254751"/>
            <a:ext cx="11520000" cy="3127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FF428942-6F20-4D66-999A-5EFB4622ED58}"/>
              </a:ext>
            </a:extLst>
          </p:cNvPr>
          <p:cNvSpPr/>
          <p:nvPr/>
        </p:nvSpPr>
        <p:spPr bwMode="white">
          <a:xfrm>
            <a:off x="680965" y="4480200"/>
            <a:ext cx="2771859" cy="1507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1DFE9973-DC25-4367-985E-1E70CBB4D8DF}"/>
              </a:ext>
            </a:extLst>
          </p:cNvPr>
          <p:cNvSpPr/>
          <p:nvPr/>
        </p:nvSpPr>
        <p:spPr bwMode="white">
          <a:xfrm>
            <a:off x="4102306" y="4542954"/>
            <a:ext cx="2771859" cy="1444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04B9729E-C178-4856-BDE0-95FA68F58508}"/>
              </a:ext>
            </a:extLst>
          </p:cNvPr>
          <p:cNvSpPr/>
          <p:nvPr/>
        </p:nvSpPr>
        <p:spPr bwMode="white">
          <a:xfrm>
            <a:off x="7819941" y="4480201"/>
            <a:ext cx="2771859" cy="2054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72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C33934-B3BE-5593-4BC3-3C73062207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7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6A87112A-B276-4DDB-8EB1-4063D9039DB9}"/>
              </a:ext>
            </a:extLst>
          </p:cNvPr>
          <p:cNvSpPr/>
          <p:nvPr/>
        </p:nvSpPr>
        <p:spPr bwMode="white">
          <a:xfrm>
            <a:off x="312000" y="1316509"/>
            <a:ext cx="2304949" cy="2179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44EDE15B-5AFB-40B6-94DA-B4E5B6267A53}"/>
              </a:ext>
            </a:extLst>
          </p:cNvPr>
          <p:cNvSpPr/>
          <p:nvPr/>
        </p:nvSpPr>
        <p:spPr bwMode="white">
          <a:xfrm>
            <a:off x="3324141" y="1316508"/>
            <a:ext cx="2771859" cy="2301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30932E0A-10ED-4E87-8321-7A64C33D1264}"/>
              </a:ext>
            </a:extLst>
          </p:cNvPr>
          <p:cNvSpPr/>
          <p:nvPr/>
        </p:nvSpPr>
        <p:spPr bwMode="white">
          <a:xfrm>
            <a:off x="7099028" y="1316507"/>
            <a:ext cx="2771859" cy="2301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img_16777215">
            <a:extLst>
              <a:ext uri="{FF2B5EF4-FFF2-40B4-BE49-F238E27FC236}">
                <a16:creationId xmlns:a16="http://schemas.microsoft.com/office/drawing/2014/main" id="{42C3A407-43AC-4CCE-A4DE-0EA7D0B392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0" y="3501375"/>
            <a:ext cx="11520000" cy="327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31774137-E851-47B1-B700-8C147A8F9219}"/>
              </a:ext>
            </a:extLst>
          </p:cNvPr>
          <p:cNvSpPr/>
          <p:nvPr/>
        </p:nvSpPr>
        <p:spPr bwMode="white">
          <a:xfrm>
            <a:off x="728298" y="5010325"/>
            <a:ext cx="2071867" cy="156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704A1131-1E55-4AF1-8F6D-592EEBBEC550}"/>
              </a:ext>
            </a:extLst>
          </p:cNvPr>
          <p:cNvSpPr/>
          <p:nvPr/>
        </p:nvSpPr>
        <p:spPr bwMode="white">
          <a:xfrm>
            <a:off x="3906659" y="4911714"/>
            <a:ext cx="2304949" cy="156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EC55C4E2-0076-4A30-99ED-9798B4354687}"/>
              </a:ext>
            </a:extLst>
          </p:cNvPr>
          <p:cNvSpPr/>
          <p:nvPr/>
        </p:nvSpPr>
        <p:spPr bwMode="white">
          <a:xfrm>
            <a:off x="7644942" y="4987818"/>
            <a:ext cx="2304949" cy="156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8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2023-07-26T03:26:22Z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