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0A5E9E-B27C-BB1A-34A0-0A18343B3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0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88050B7-A1AF-4F66-837A-4334BCB89EB2}"/>
              </a:ext>
            </a:extLst>
          </p:cNvPr>
          <p:cNvSpPr/>
          <p:nvPr/>
        </p:nvSpPr>
        <p:spPr bwMode="white">
          <a:xfrm>
            <a:off x="724014" y="1615027"/>
            <a:ext cx="602762" cy="78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7D0CC9A-AE95-4288-898E-4E2B669F036E}"/>
              </a:ext>
            </a:extLst>
          </p:cNvPr>
          <p:cNvSpPr/>
          <p:nvPr/>
        </p:nvSpPr>
        <p:spPr bwMode="white">
          <a:xfrm>
            <a:off x="3556860" y="1724996"/>
            <a:ext cx="2207446" cy="1331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D1CB6B8-0FEB-43A9-8DF7-ADD97BE4AB4A}"/>
              </a:ext>
            </a:extLst>
          </p:cNvPr>
          <p:cNvSpPr/>
          <p:nvPr/>
        </p:nvSpPr>
        <p:spPr bwMode="white">
          <a:xfrm>
            <a:off x="6890667" y="1736556"/>
            <a:ext cx="2207446" cy="1331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img_16777215">
            <a:extLst>
              <a:ext uri="{FF2B5EF4-FFF2-40B4-BE49-F238E27FC236}">
                <a16:creationId xmlns:a16="http://schemas.microsoft.com/office/drawing/2014/main" id="{E388B088-A72C-4F9A-A673-634714C7C3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"/>
          <a:stretch/>
        </p:blipFill>
        <p:spPr>
          <a:xfrm>
            <a:off x="724014" y="3345247"/>
            <a:ext cx="1093577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5C14DF8-A09D-4D60-BA5E-EE9C1022BDDE}"/>
              </a:ext>
            </a:extLst>
          </p:cNvPr>
          <p:cNvSpPr/>
          <p:nvPr/>
        </p:nvSpPr>
        <p:spPr bwMode="white">
          <a:xfrm>
            <a:off x="532216" y="4306831"/>
            <a:ext cx="2207446" cy="1331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CBF4A99-6CDA-42D0-98F4-4B42C244DFE2}"/>
              </a:ext>
            </a:extLst>
          </p:cNvPr>
          <p:cNvSpPr/>
          <p:nvPr/>
        </p:nvSpPr>
        <p:spPr bwMode="white">
          <a:xfrm>
            <a:off x="3544356" y="4306831"/>
            <a:ext cx="3068057" cy="1331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7B97F1C-EBF5-463A-8673-23330E6BE5FC}"/>
              </a:ext>
            </a:extLst>
          </p:cNvPr>
          <p:cNvSpPr/>
          <p:nvPr/>
        </p:nvSpPr>
        <p:spPr bwMode="white">
          <a:xfrm>
            <a:off x="6995768" y="4306830"/>
            <a:ext cx="2207446" cy="1331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6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645B31-1A4F-17BA-676D-D2FFA090B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046D94-384C-5687-665D-8DE28D8F9DCF}"/>
              </a:ext>
            </a:extLst>
          </p:cNvPr>
          <p:cNvSpPr/>
          <p:nvPr/>
        </p:nvSpPr>
        <p:spPr bwMode="white">
          <a:xfrm>
            <a:off x="1616727" y="2941264"/>
            <a:ext cx="2551537" cy="61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A34F10-7B79-4AE8-B0B3-548B46BAF947}"/>
              </a:ext>
            </a:extLst>
          </p:cNvPr>
          <p:cNvSpPr/>
          <p:nvPr/>
        </p:nvSpPr>
        <p:spPr bwMode="white">
          <a:xfrm>
            <a:off x="6793119" y="2743200"/>
            <a:ext cx="2951516" cy="81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1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998510-06A2-FDBF-369A-6FE8F9FC0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4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780140-4D17-4BBA-A808-6F0AAC5C0E4C}"/>
              </a:ext>
            </a:extLst>
          </p:cNvPr>
          <p:cNvSpPr/>
          <p:nvPr/>
        </p:nvSpPr>
        <p:spPr bwMode="white">
          <a:xfrm>
            <a:off x="6613825" y="1350284"/>
            <a:ext cx="4269328" cy="3654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0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F07AE5-ADAB-4D06-36BA-4992420BA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6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6BDDC2-649C-506A-1ECE-317D893F2F12}"/>
              </a:ext>
            </a:extLst>
          </p:cNvPr>
          <p:cNvSpPr/>
          <p:nvPr/>
        </p:nvSpPr>
        <p:spPr bwMode="white">
          <a:xfrm>
            <a:off x="1308847" y="2313703"/>
            <a:ext cx="6991383" cy="2141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D18F83-D87B-19D0-B97C-3A1392784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7"/>
          <a:stretch/>
        </p:blipFill>
        <p:spPr>
          <a:xfrm>
            <a:off x="360000" y="360000"/>
            <a:ext cx="11520000" cy="3530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EE1B04-FB75-4770-9C6D-2E079AEF7765}"/>
              </a:ext>
            </a:extLst>
          </p:cNvPr>
          <p:cNvSpPr/>
          <p:nvPr/>
        </p:nvSpPr>
        <p:spPr bwMode="white">
          <a:xfrm>
            <a:off x="2131472" y="2205318"/>
            <a:ext cx="4170716" cy="1308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A52BE1D-F7A3-4C6B-924C-4ACE72439F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"/>
          <a:stretch/>
        </p:blipFill>
        <p:spPr>
          <a:xfrm>
            <a:off x="817200" y="3536580"/>
            <a:ext cx="10926565" cy="301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856A04-7A19-439C-B8A2-0E7916A00D55}"/>
              </a:ext>
            </a:extLst>
          </p:cNvPr>
          <p:cNvSpPr/>
          <p:nvPr/>
        </p:nvSpPr>
        <p:spPr bwMode="white">
          <a:xfrm>
            <a:off x="1405330" y="4628863"/>
            <a:ext cx="8321375" cy="1541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ED7B20-1954-E5F3-48A7-E514C9F4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B60A71-E091-4C84-A226-458FE899CFCF}"/>
              </a:ext>
            </a:extLst>
          </p:cNvPr>
          <p:cNvSpPr/>
          <p:nvPr/>
        </p:nvSpPr>
        <p:spPr bwMode="white">
          <a:xfrm>
            <a:off x="1530837" y="1945342"/>
            <a:ext cx="4170716" cy="1308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D9A554D9-56DA-4DE9-B4DF-6DAF379932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99621"/>
            <a:ext cx="11520000" cy="307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CD5131-EDC9-4666-9BE2-ADBB03038389}"/>
              </a:ext>
            </a:extLst>
          </p:cNvPr>
          <p:cNvSpPr/>
          <p:nvPr/>
        </p:nvSpPr>
        <p:spPr bwMode="white">
          <a:xfrm>
            <a:off x="1719095" y="4902892"/>
            <a:ext cx="5811258" cy="123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A2959F-B963-3EF4-49F7-04D0AF68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7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F2F499-E080-4E15-9BCF-3366EC04B127}"/>
              </a:ext>
            </a:extLst>
          </p:cNvPr>
          <p:cNvSpPr/>
          <p:nvPr/>
        </p:nvSpPr>
        <p:spPr bwMode="white">
          <a:xfrm>
            <a:off x="2283872" y="2492188"/>
            <a:ext cx="4170716" cy="1308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83F8C1-122F-6A98-5D79-D2F65028F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9" t="381" r="32975" b="51266"/>
          <a:stretch/>
        </p:blipFill>
        <p:spPr>
          <a:xfrm>
            <a:off x="3649362" y="2453543"/>
            <a:ext cx="4893276" cy="135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9357E3-1F95-B304-3C6A-4290021DD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7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D8D253-E0E4-409F-6488-460BF5AAE3AB}"/>
              </a:ext>
            </a:extLst>
          </p:cNvPr>
          <p:cNvSpPr/>
          <p:nvPr/>
        </p:nvSpPr>
        <p:spPr bwMode="white">
          <a:xfrm>
            <a:off x="2664000" y="1141509"/>
            <a:ext cx="1694677" cy="505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3FE023-3971-2CC4-6362-C25AA2F520CD}"/>
              </a:ext>
            </a:extLst>
          </p:cNvPr>
          <p:cNvSpPr/>
          <p:nvPr/>
        </p:nvSpPr>
        <p:spPr bwMode="white">
          <a:xfrm>
            <a:off x="6319933" y="1141509"/>
            <a:ext cx="1694677" cy="505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E06CC1-EBEA-E929-EEF5-212DDAAE67FB}"/>
              </a:ext>
            </a:extLst>
          </p:cNvPr>
          <p:cNvSpPr/>
          <p:nvPr/>
        </p:nvSpPr>
        <p:spPr bwMode="white">
          <a:xfrm>
            <a:off x="2311735" y="2056446"/>
            <a:ext cx="323702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57C711-1904-F533-53BA-FA4437DC5633}"/>
              </a:ext>
            </a:extLst>
          </p:cNvPr>
          <p:cNvSpPr/>
          <p:nvPr/>
        </p:nvSpPr>
        <p:spPr bwMode="white">
          <a:xfrm>
            <a:off x="5186975" y="2056446"/>
            <a:ext cx="466512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ED3372-DC1C-6E2A-B846-8697B45C4EF3}"/>
              </a:ext>
            </a:extLst>
          </p:cNvPr>
          <p:cNvSpPr/>
          <p:nvPr/>
        </p:nvSpPr>
        <p:spPr bwMode="white">
          <a:xfrm>
            <a:off x="8652495" y="2056446"/>
            <a:ext cx="609322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03373D-D208-B499-12B0-D6D7E2897A28}"/>
              </a:ext>
            </a:extLst>
          </p:cNvPr>
          <p:cNvSpPr/>
          <p:nvPr/>
        </p:nvSpPr>
        <p:spPr bwMode="white">
          <a:xfrm>
            <a:off x="4387239" y="4200831"/>
            <a:ext cx="142809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A68175-71FD-1C6C-1A32-0DD96FEB159F}"/>
              </a:ext>
            </a:extLst>
          </p:cNvPr>
          <p:cNvSpPr/>
          <p:nvPr/>
        </p:nvSpPr>
        <p:spPr bwMode="white">
          <a:xfrm>
            <a:off x="5824859" y="4200831"/>
            <a:ext cx="314181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9987D25-0D1C-4AAE-9D64-21E712E5D088}"/>
              </a:ext>
            </a:extLst>
          </p:cNvPr>
          <p:cNvSpPr/>
          <p:nvPr/>
        </p:nvSpPr>
        <p:spPr bwMode="white">
          <a:xfrm>
            <a:off x="1966768" y="3437965"/>
            <a:ext cx="323702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48F7C0-AC20-4E93-9DC8-87C691C2B4B8}"/>
              </a:ext>
            </a:extLst>
          </p:cNvPr>
          <p:cNvSpPr/>
          <p:nvPr/>
        </p:nvSpPr>
        <p:spPr bwMode="white">
          <a:xfrm>
            <a:off x="5007194" y="3437965"/>
            <a:ext cx="323702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6844EF8-011B-485A-88D2-A7E17E40D9DB}"/>
              </a:ext>
            </a:extLst>
          </p:cNvPr>
          <p:cNvSpPr/>
          <p:nvPr/>
        </p:nvSpPr>
        <p:spPr bwMode="white">
          <a:xfrm>
            <a:off x="8128860" y="3437965"/>
            <a:ext cx="323702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44D6BC-EB6D-6B62-8066-225ECBB4D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2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271831-1F5B-25D9-EDF5-F316721CEE9E}"/>
              </a:ext>
            </a:extLst>
          </p:cNvPr>
          <p:cNvSpPr/>
          <p:nvPr/>
        </p:nvSpPr>
        <p:spPr bwMode="white">
          <a:xfrm>
            <a:off x="7014942" y="655813"/>
            <a:ext cx="323702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AB5211-E9D8-5FB0-6FD9-2627E8322194}"/>
              </a:ext>
            </a:extLst>
          </p:cNvPr>
          <p:cNvSpPr/>
          <p:nvPr/>
        </p:nvSpPr>
        <p:spPr bwMode="white">
          <a:xfrm>
            <a:off x="9337983" y="655813"/>
            <a:ext cx="304661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C23B6C-A672-0497-3715-D63D0C654996}"/>
              </a:ext>
            </a:extLst>
          </p:cNvPr>
          <p:cNvSpPr/>
          <p:nvPr/>
        </p:nvSpPr>
        <p:spPr bwMode="white">
          <a:xfrm>
            <a:off x="6757884" y="1266525"/>
            <a:ext cx="257058" cy="58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E30F37-7904-F21B-3A41-A9CF3B6080C5}"/>
              </a:ext>
            </a:extLst>
          </p:cNvPr>
          <p:cNvSpPr/>
          <p:nvPr/>
        </p:nvSpPr>
        <p:spPr bwMode="white">
          <a:xfrm>
            <a:off x="3263801" y="1419202"/>
            <a:ext cx="466512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EEE186-52CD-0892-A394-968A7258EE73}"/>
              </a:ext>
            </a:extLst>
          </p:cNvPr>
          <p:cNvSpPr/>
          <p:nvPr/>
        </p:nvSpPr>
        <p:spPr bwMode="white">
          <a:xfrm>
            <a:off x="6519867" y="2182592"/>
            <a:ext cx="333223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A5B68A-33CC-09AD-F2F1-6EBCBBE5319B}"/>
              </a:ext>
            </a:extLst>
          </p:cNvPr>
          <p:cNvSpPr/>
          <p:nvPr/>
        </p:nvSpPr>
        <p:spPr bwMode="white">
          <a:xfrm>
            <a:off x="1007404" y="3556693"/>
            <a:ext cx="466512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AE355E-6370-A814-D017-1D662C947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257E4C-024E-157C-9367-12921279F5CC}"/>
              </a:ext>
            </a:extLst>
          </p:cNvPr>
          <p:cNvSpPr/>
          <p:nvPr/>
        </p:nvSpPr>
        <p:spPr bwMode="white">
          <a:xfrm>
            <a:off x="6243768" y="503175"/>
            <a:ext cx="314181" cy="25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EE2631-5EFF-CC0E-E941-C69F93AF40A4}"/>
              </a:ext>
            </a:extLst>
          </p:cNvPr>
          <p:cNvSpPr/>
          <p:nvPr/>
        </p:nvSpPr>
        <p:spPr bwMode="white">
          <a:xfrm>
            <a:off x="7348165" y="503175"/>
            <a:ext cx="314180" cy="25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084017-0D50-41DA-D8B9-4FEBC1E85CF0}"/>
              </a:ext>
            </a:extLst>
          </p:cNvPr>
          <p:cNvSpPr/>
          <p:nvPr/>
        </p:nvSpPr>
        <p:spPr bwMode="white">
          <a:xfrm>
            <a:off x="893157" y="961337"/>
            <a:ext cx="409388" cy="22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A6A487-5392-1F13-5B25-4513DE76D97E}"/>
              </a:ext>
            </a:extLst>
          </p:cNvPr>
          <p:cNvSpPr/>
          <p:nvPr/>
        </p:nvSpPr>
        <p:spPr bwMode="white">
          <a:xfrm>
            <a:off x="3880351" y="2159108"/>
            <a:ext cx="413743" cy="691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00DCD9-0DDF-5DDF-8F06-7440AA235869}"/>
              </a:ext>
            </a:extLst>
          </p:cNvPr>
          <p:cNvSpPr/>
          <p:nvPr/>
        </p:nvSpPr>
        <p:spPr bwMode="white">
          <a:xfrm>
            <a:off x="7419570" y="2969875"/>
            <a:ext cx="379723" cy="715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2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F0FC82-0EEB-6EBB-82BB-58460B4DC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81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82B89E-EEA6-AC83-E54A-FAA74F04DC5B}"/>
              </a:ext>
            </a:extLst>
          </p:cNvPr>
          <p:cNvSpPr/>
          <p:nvPr/>
        </p:nvSpPr>
        <p:spPr bwMode="white">
          <a:xfrm>
            <a:off x="10337652" y="1153952"/>
            <a:ext cx="276099" cy="25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108B8EF7-A455-4E81-9296-2ECA68B65C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/>
          <a:stretch/>
        </p:blipFill>
        <p:spPr>
          <a:xfrm>
            <a:off x="772377" y="1412225"/>
            <a:ext cx="11204470" cy="2393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DF64E9-0885-4265-B706-9245AD2DC5E5}"/>
              </a:ext>
            </a:extLst>
          </p:cNvPr>
          <p:cNvSpPr/>
          <p:nvPr/>
        </p:nvSpPr>
        <p:spPr bwMode="white">
          <a:xfrm>
            <a:off x="10388244" y="1707804"/>
            <a:ext cx="238016" cy="181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937781-1C50-4003-996D-FB9DD9546E74}"/>
              </a:ext>
            </a:extLst>
          </p:cNvPr>
          <p:cNvSpPr/>
          <p:nvPr/>
        </p:nvSpPr>
        <p:spPr bwMode="white">
          <a:xfrm>
            <a:off x="10388244" y="2327567"/>
            <a:ext cx="238016" cy="181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06B72C-B080-438C-B98F-FB3F9B7EC7C4}"/>
              </a:ext>
            </a:extLst>
          </p:cNvPr>
          <p:cNvSpPr/>
          <p:nvPr/>
        </p:nvSpPr>
        <p:spPr bwMode="white">
          <a:xfrm>
            <a:off x="10388244" y="2794773"/>
            <a:ext cx="238016" cy="181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562BDC-6B59-4D13-9A0E-546868E7875D}"/>
              </a:ext>
            </a:extLst>
          </p:cNvPr>
          <p:cNvSpPr/>
          <p:nvPr/>
        </p:nvSpPr>
        <p:spPr bwMode="white">
          <a:xfrm>
            <a:off x="10388244" y="3414536"/>
            <a:ext cx="238016" cy="181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FFA9A5-DE95-C170-51CB-045AAD0FA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0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0EA9F7-CCC3-BA53-70B4-24AEAC934EB7}"/>
              </a:ext>
            </a:extLst>
          </p:cNvPr>
          <p:cNvSpPr/>
          <p:nvPr/>
        </p:nvSpPr>
        <p:spPr bwMode="white">
          <a:xfrm>
            <a:off x="4958479" y="1341782"/>
            <a:ext cx="247537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49E3AA-355D-215F-A206-7649F9551B19}"/>
              </a:ext>
            </a:extLst>
          </p:cNvPr>
          <p:cNvSpPr/>
          <p:nvPr/>
        </p:nvSpPr>
        <p:spPr bwMode="white">
          <a:xfrm>
            <a:off x="6091438" y="3038454"/>
            <a:ext cx="209454" cy="20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FBF02B-FD6F-B4BE-521D-53BFE9C80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8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AD781C-452F-9B31-422F-99B6FA9092CB}"/>
              </a:ext>
            </a:extLst>
          </p:cNvPr>
          <p:cNvSpPr/>
          <p:nvPr/>
        </p:nvSpPr>
        <p:spPr bwMode="white">
          <a:xfrm>
            <a:off x="3301884" y="941389"/>
            <a:ext cx="238016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FD4FFB-8028-24CC-A7F0-FFBD7840860B}"/>
              </a:ext>
            </a:extLst>
          </p:cNvPr>
          <p:cNvSpPr/>
          <p:nvPr/>
        </p:nvSpPr>
        <p:spPr bwMode="white">
          <a:xfrm>
            <a:off x="5558280" y="2027920"/>
            <a:ext cx="209454" cy="2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796864-5D4A-3687-750D-7EC5741065D2}"/>
              </a:ext>
            </a:extLst>
          </p:cNvPr>
          <p:cNvSpPr/>
          <p:nvPr/>
        </p:nvSpPr>
        <p:spPr bwMode="white">
          <a:xfrm>
            <a:off x="3720793" y="3591000"/>
            <a:ext cx="218975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1A6604-DA62-9F52-7A5B-22C8C5AB4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3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8F4557-0BFE-1058-623B-4FA3436429D4}"/>
              </a:ext>
            </a:extLst>
          </p:cNvPr>
          <p:cNvSpPr/>
          <p:nvPr/>
        </p:nvSpPr>
        <p:spPr bwMode="white">
          <a:xfrm>
            <a:off x="2014930" y="1323976"/>
            <a:ext cx="540011" cy="56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A5D09AE-9D71-50E5-EB5E-D16E92F456FF}"/>
              </a:ext>
            </a:extLst>
          </p:cNvPr>
          <p:cNvSpPr/>
          <p:nvPr/>
        </p:nvSpPr>
        <p:spPr bwMode="white">
          <a:xfrm>
            <a:off x="4387241" y="1323977"/>
            <a:ext cx="476033" cy="56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D72BC17-6024-4071-B3E6-B6A6152C3B96}"/>
              </a:ext>
            </a:extLst>
          </p:cNvPr>
          <p:cNvSpPr/>
          <p:nvPr/>
        </p:nvSpPr>
        <p:spPr bwMode="white">
          <a:xfrm>
            <a:off x="6788717" y="1323976"/>
            <a:ext cx="540011" cy="56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2BDE53B-BEC6-4A46-93C7-C8F25CAE4D86}"/>
              </a:ext>
            </a:extLst>
          </p:cNvPr>
          <p:cNvSpPr/>
          <p:nvPr/>
        </p:nvSpPr>
        <p:spPr bwMode="white">
          <a:xfrm>
            <a:off x="9383917" y="1440518"/>
            <a:ext cx="540011" cy="56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12A25F7-3DD5-46D2-8707-A88768EABE48}"/>
              </a:ext>
            </a:extLst>
          </p:cNvPr>
          <p:cNvSpPr/>
          <p:nvPr/>
        </p:nvSpPr>
        <p:spPr bwMode="white">
          <a:xfrm>
            <a:off x="2154589" y="2139764"/>
            <a:ext cx="540011" cy="56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EC37F81-3EE2-485B-A935-91FDEB8E4A35}"/>
              </a:ext>
            </a:extLst>
          </p:cNvPr>
          <p:cNvSpPr/>
          <p:nvPr/>
        </p:nvSpPr>
        <p:spPr bwMode="white">
          <a:xfrm>
            <a:off x="4489188" y="2139764"/>
            <a:ext cx="540011" cy="56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B272249-DC46-42FF-ADF5-D3D547983123}"/>
              </a:ext>
            </a:extLst>
          </p:cNvPr>
          <p:cNvSpPr/>
          <p:nvPr/>
        </p:nvSpPr>
        <p:spPr bwMode="white">
          <a:xfrm>
            <a:off x="6892797" y="2139763"/>
            <a:ext cx="540011" cy="56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DF34BF4-128B-42CD-90B4-8894EAD888DD}"/>
              </a:ext>
            </a:extLst>
          </p:cNvPr>
          <p:cNvSpPr/>
          <p:nvPr/>
        </p:nvSpPr>
        <p:spPr bwMode="white">
          <a:xfrm>
            <a:off x="9653922" y="2165156"/>
            <a:ext cx="540011" cy="56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7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