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5E1B02-A800-886C-96F0-39031E2DCF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98" b="30932"/>
          <a:stretch/>
        </p:blipFill>
        <p:spPr>
          <a:xfrm>
            <a:off x="4127771" y="3762286"/>
            <a:ext cx="4239600" cy="529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6D8550A-7A51-4D99-91C6-A8D90F656E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727" b="63313"/>
          <a:stretch/>
        </p:blipFill>
        <p:spPr>
          <a:xfrm>
            <a:off x="4870660" y="2438221"/>
            <a:ext cx="2450680" cy="657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56189B-3D30-F1DB-CF90-4081CA7E2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4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45E306-DFF5-65F6-E865-F88A2FDA4815}"/>
              </a:ext>
            </a:extLst>
          </p:cNvPr>
          <p:cNvSpPr/>
          <p:nvPr/>
        </p:nvSpPr>
        <p:spPr bwMode="white">
          <a:xfrm>
            <a:off x="9147570" y="1875028"/>
            <a:ext cx="590281" cy="257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0553C3-AC02-59E7-D336-D0DA09CEA6B3}"/>
              </a:ext>
            </a:extLst>
          </p:cNvPr>
          <p:cNvSpPr/>
          <p:nvPr/>
        </p:nvSpPr>
        <p:spPr bwMode="white">
          <a:xfrm>
            <a:off x="9556958" y="2341924"/>
            <a:ext cx="590280" cy="26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C5C4AA-297E-7118-A5F8-43E3B4168F61}"/>
              </a:ext>
            </a:extLst>
          </p:cNvPr>
          <p:cNvSpPr/>
          <p:nvPr/>
        </p:nvSpPr>
        <p:spPr bwMode="white">
          <a:xfrm>
            <a:off x="8043173" y="2808819"/>
            <a:ext cx="599800" cy="257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37952B-A133-87C1-FB3C-615D31E447EA}"/>
              </a:ext>
            </a:extLst>
          </p:cNvPr>
          <p:cNvSpPr/>
          <p:nvPr/>
        </p:nvSpPr>
        <p:spPr bwMode="white">
          <a:xfrm>
            <a:off x="3330446" y="3761667"/>
            <a:ext cx="333223" cy="209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E234274-3EF3-4BF3-63CE-4643B7874321}"/>
              </a:ext>
            </a:extLst>
          </p:cNvPr>
          <p:cNvSpPr/>
          <p:nvPr/>
        </p:nvSpPr>
        <p:spPr bwMode="white">
          <a:xfrm>
            <a:off x="10699438" y="3761667"/>
            <a:ext cx="314180" cy="20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6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73C8BE-7DB8-51CA-AAE6-E16107F03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0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DC2863D-5D15-D85C-ED7C-65DE609364FD}"/>
              </a:ext>
            </a:extLst>
          </p:cNvPr>
          <p:cNvSpPr/>
          <p:nvPr/>
        </p:nvSpPr>
        <p:spPr bwMode="white">
          <a:xfrm>
            <a:off x="6853090" y="2877886"/>
            <a:ext cx="209454" cy="200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3AD617-5232-E297-7211-20985CBABD11}"/>
              </a:ext>
            </a:extLst>
          </p:cNvPr>
          <p:cNvSpPr/>
          <p:nvPr/>
        </p:nvSpPr>
        <p:spPr bwMode="white">
          <a:xfrm>
            <a:off x="2254611" y="3335684"/>
            <a:ext cx="247537" cy="209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16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67C162-34A0-0748-380F-3E322676C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9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CB34A5-E5B7-DE96-A68A-9CA7A42F31E9}"/>
              </a:ext>
            </a:extLst>
          </p:cNvPr>
          <p:cNvSpPr/>
          <p:nvPr/>
        </p:nvSpPr>
        <p:spPr bwMode="white">
          <a:xfrm>
            <a:off x="5491636" y="2267952"/>
            <a:ext cx="542677" cy="209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54D794-C75A-2AB2-898E-2F73A2FCCF00}"/>
              </a:ext>
            </a:extLst>
          </p:cNvPr>
          <p:cNvSpPr/>
          <p:nvPr/>
        </p:nvSpPr>
        <p:spPr bwMode="white">
          <a:xfrm>
            <a:off x="10328132" y="2287032"/>
            <a:ext cx="314181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EEBC1D-29EE-9531-C3F9-9AFC4F391CEC}"/>
              </a:ext>
            </a:extLst>
          </p:cNvPr>
          <p:cNvSpPr/>
          <p:nvPr/>
        </p:nvSpPr>
        <p:spPr bwMode="white">
          <a:xfrm>
            <a:off x="940761" y="2295997"/>
            <a:ext cx="1827966" cy="915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CC81D9-EC06-3FD1-B3A7-7883A969EDBB}"/>
              </a:ext>
            </a:extLst>
          </p:cNvPr>
          <p:cNvSpPr/>
          <p:nvPr/>
        </p:nvSpPr>
        <p:spPr bwMode="white">
          <a:xfrm>
            <a:off x="5177454" y="2954815"/>
            <a:ext cx="533157" cy="209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A109C5-125D-4A65-3AFA-2364E1FAB5A4}"/>
              </a:ext>
            </a:extLst>
          </p:cNvPr>
          <p:cNvSpPr/>
          <p:nvPr/>
        </p:nvSpPr>
        <p:spPr bwMode="white">
          <a:xfrm>
            <a:off x="4272991" y="3374565"/>
            <a:ext cx="514115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69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696930-6F8E-30DC-DDD3-A3AB0EB1F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7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462E5C0-24DC-B2F2-D6CF-C2A72B887287}"/>
              </a:ext>
            </a:extLst>
          </p:cNvPr>
          <p:cNvSpPr/>
          <p:nvPr/>
        </p:nvSpPr>
        <p:spPr bwMode="white">
          <a:xfrm>
            <a:off x="1035966" y="2545976"/>
            <a:ext cx="6693024" cy="798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B9BF706-AB4B-2673-D987-543F7CCBC593}"/>
              </a:ext>
            </a:extLst>
          </p:cNvPr>
          <p:cNvSpPr/>
          <p:nvPr/>
        </p:nvSpPr>
        <p:spPr bwMode="white">
          <a:xfrm>
            <a:off x="1035966" y="3860638"/>
            <a:ext cx="8877886" cy="1332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3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2023-07-26T03:11:45Z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