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B8772B-D07A-E588-2F18-1A7B15D242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16" b="36584"/>
          <a:stretch/>
        </p:blipFill>
        <p:spPr>
          <a:xfrm>
            <a:off x="3768617" y="3856290"/>
            <a:ext cx="4928692" cy="546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B483CD8E-6865-4B8D-BBC3-192130A40E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8727" b="63313"/>
          <a:stretch/>
        </p:blipFill>
        <p:spPr>
          <a:xfrm>
            <a:off x="4870660" y="2438221"/>
            <a:ext cx="2450680" cy="657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BCC4D3-E696-5E22-F361-96EAA1284D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88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D963EB4-1B3B-5D45-1F64-F64EBDF02E39}"/>
              </a:ext>
            </a:extLst>
          </p:cNvPr>
          <p:cNvSpPr/>
          <p:nvPr/>
        </p:nvSpPr>
        <p:spPr bwMode="white">
          <a:xfrm>
            <a:off x="2978181" y="1857705"/>
            <a:ext cx="314181" cy="238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FFB7E37-46EA-A452-583E-16A3F31E1AED}"/>
              </a:ext>
            </a:extLst>
          </p:cNvPr>
          <p:cNvSpPr/>
          <p:nvPr/>
        </p:nvSpPr>
        <p:spPr bwMode="white">
          <a:xfrm>
            <a:off x="4082578" y="1848165"/>
            <a:ext cx="314181" cy="257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C4B3CAE-F108-22CB-E074-E75917A3FB88}"/>
              </a:ext>
            </a:extLst>
          </p:cNvPr>
          <p:cNvSpPr/>
          <p:nvPr/>
        </p:nvSpPr>
        <p:spPr bwMode="white">
          <a:xfrm>
            <a:off x="4863272" y="1848165"/>
            <a:ext cx="409388" cy="228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80C7F7E-B40A-4BDD-696E-F6E1B9CA498E}"/>
              </a:ext>
            </a:extLst>
          </p:cNvPr>
          <p:cNvSpPr/>
          <p:nvPr/>
        </p:nvSpPr>
        <p:spPr bwMode="white">
          <a:xfrm>
            <a:off x="1531041" y="2372839"/>
            <a:ext cx="466512" cy="200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8F7F978-7AE7-6F96-571C-80043AE46369}"/>
              </a:ext>
            </a:extLst>
          </p:cNvPr>
          <p:cNvSpPr/>
          <p:nvPr/>
        </p:nvSpPr>
        <p:spPr bwMode="white">
          <a:xfrm>
            <a:off x="3796958" y="2840276"/>
            <a:ext cx="314181" cy="267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10A19D9-5298-4618-807D-B1036CA7A0F3}"/>
              </a:ext>
            </a:extLst>
          </p:cNvPr>
          <p:cNvSpPr/>
          <p:nvPr/>
        </p:nvSpPr>
        <p:spPr bwMode="white">
          <a:xfrm>
            <a:off x="4568132" y="2849815"/>
            <a:ext cx="418909" cy="219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B0F4139-4407-D0AC-7684-40F02BF2A52A}"/>
              </a:ext>
            </a:extLst>
          </p:cNvPr>
          <p:cNvSpPr/>
          <p:nvPr/>
        </p:nvSpPr>
        <p:spPr bwMode="white">
          <a:xfrm>
            <a:off x="1254942" y="3364949"/>
            <a:ext cx="466512" cy="20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C71FA2B-F05C-1008-3CA4-9A319A2C0005}"/>
              </a:ext>
            </a:extLst>
          </p:cNvPr>
          <p:cNvSpPr/>
          <p:nvPr/>
        </p:nvSpPr>
        <p:spPr bwMode="white">
          <a:xfrm>
            <a:off x="2978181" y="3851465"/>
            <a:ext cx="314181" cy="257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384442D-23E5-A45A-71AA-D314D53B1482}"/>
              </a:ext>
            </a:extLst>
          </p:cNvPr>
          <p:cNvSpPr/>
          <p:nvPr/>
        </p:nvSpPr>
        <p:spPr bwMode="white">
          <a:xfrm>
            <a:off x="4082578" y="3861005"/>
            <a:ext cx="323702" cy="238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AEA783C-0775-0B66-A75C-26C669AB8704}"/>
              </a:ext>
            </a:extLst>
          </p:cNvPr>
          <p:cNvSpPr/>
          <p:nvPr/>
        </p:nvSpPr>
        <p:spPr bwMode="white">
          <a:xfrm>
            <a:off x="4863272" y="3851465"/>
            <a:ext cx="409388" cy="219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E583851-0684-8AFB-C9F6-D495C160CE02}"/>
              </a:ext>
            </a:extLst>
          </p:cNvPr>
          <p:cNvSpPr/>
          <p:nvPr/>
        </p:nvSpPr>
        <p:spPr bwMode="white">
          <a:xfrm>
            <a:off x="1521520" y="4366599"/>
            <a:ext cx="476033" cy="20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66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CB708A-5124-30E2-287E-F9DC76D03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47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3A502EA-FAFD-813C-3F12-8B1D891DFCC4}"/>
              </a:ext>
            </a:extLst>
          </p:cNvPr>
          <p:cNvSpPr/>
          <p:nvPr/>
        </p:nvSpPr>
        <p:spPr bwMode="white">
          <a:xfrm>
            <a:off x="4120661" y="1685527"/>
            <a:ext cx="190413" cy="200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CFCBC6F-E15C-FC0D-4A51-1D53D921C306}"/>
              </a:ext>
            </a:extLst>
          </p:cNvPr>
          <p:cNvSpPr/>
          <p:nvPr/>
        </p:nvSpPr>
        <p:spPr bwMode="white">
          <a:xfrm>
            <a:off x="4672859" y="1685527"/>
            <a:ext cx="190413" cy="200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B4ECCD3-E833-C5B6-2200-EE1F9ED035D1}"/>
              </a:ext>
            </a:extLst>
          </p:cNvPr>
          <p:cNvSpPr/>
          <p:nvPr/>
        </p:nvSpPr>
        <p:spPr bwMode="white">
          <a:xfrm>
            <a:off x="8680664" y="1853268"/>
            <a:ext cx="1498678" cy="1465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DA5376C-DC2E-0C39-A729-BECEE1BCF19B}"/>
              </a:ext>
            </a:extLst>
          </p:cNvPr>
          <p:cNvSpPr/>
          <p:nvPr/>
        </p:nvSpPr>
        <p:spPr bwMode="white">
          <a:xfrm>
            <a:off x="3378049" y="2286305"/>
            <a:ext cx="133289" cy="200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AA8679E-8E49-5C44-FCE5-BA1DD6D24153}"/>
              </a:ext>
            </a:extLst>
          </p:cNvPr>
          <p:cNvSpPr/>
          <p:nvPr/>
        </p:nvSpPr>
        <p:spPr bwMode="white">
          <a:xfrm>
            <a:off x="3901685" y="2286305"/>
            <a:ext cx="199933" cy="200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1D64219-62A8-DE58-3C2B-231AA3A2F48B}"/>
              </a:ext>
            </a:extLst>
          </p:cNvPr>
          <p:cNvSpPr/>
          <p:nvPr/>
        </p:nvSpPr>
        <p:spPr bwMode="white">
          <a:xfrm>
            <a:off x="2378380" y="2877548"/>
            <a:ext cx="209454" cy="200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0FA08B0-6E45-8C1E-B4C1-81E5C0825CDA}"/>
              </a:ext>
            </a:extLst>
          </p:cNvPr>
          <p:cNvSpPr/>
          <p:nvPr/>
        </p:nvSpPr>
        <p:spPr bwMode="white">
          <a:xfrm>
            <a:off x="2930578" y="2877548"/>
            <a:ext cx="190413" cy="209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95E716C-BDB7-D03C-C5EB-DB1F6AB4C03D}"/>
              </a:ext>
            </a:extLst>
          </p:cNvPr>
          <p:cNvSpPr/>
          <p:nvPr/>
        </p:nvSpPr>
        <p:spPr bwMode="white">
          <a:xfrm>
            <a:off x="2721123" y="3449718"/>
            <a:ext cx="314181" cy="267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54926DB-33A9-1E40-5238-2CC06A475C2D}"/>
              </a:ext>
            </a:extLst>
          </p:cNvPr>
          <p:cNvSpPr/>
          <p:nvPr/>
        </p:nvSpPr>
        <p:spPr bwMode="white">
          <a:xfrm>
            <a:off x="3816000" y="3468790"/>
            <a:ext cx="314181" cy="238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61C2F6C-D23F-4B60-7D97-183C97CBAA51}"/>
              </a:ext>
            </a:extLst>
          </p:cNvPr>
          <p:cNvSpPr/>
          <p:nvPr/>
        </p:nvSpPr>
        <p:spPr bwMode="white">
          <a:xfrm>
            <a:off x="4577652" y="3459254"/>
            <a:ext cx="409388" cy="228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C29D3A1-DBB1-570D-3EA4-2C27F2B95F36}"/>
              </a:ext>
            </a:extLst>
          </p:cNvPr>
          <p:cNvSpPr/>
          <p:nvPr/>
        </p:nvSpPr>
        <p:spPr bwMode="white">
          <a:xfrm>
            <a:off x="6129520" y="3478327"/>
            <a:ext cx="333223" cy="209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29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2CC71E-F2C5-F2F2-153B-CBD1333AAB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9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704AC82-C491-88AD-9832-307A81B889EA}"/>
              </a:ext>
            </a:extLst>
          </p:cNvPr>
          <p:cNvSpPr/>
          <p:nvPr/>
        </p:nvSpPr>
        <p:spPr bwMode="white">
          <a:xfrm>
            <a:off x="4282512" y="1017633"/>
            <a:ext cx="304661" cy="257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05A4DCE-2D55-3481-8845-5D2B7E099BFB}"/>
              </a:ext>
            </a:extLst>
          </p:cNvPr>
          <p:cNvSpPr/>
          <p:nvPr/>
        </p:nvSpPr>
        <p:spPr bwMode="white">
          <a:xfrm>
            <a:off x="5396429" y="1027163"/>
            <a:ext cx="323702" cy="238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98110A6-07C8-14DB-2612-A5DA9026BA33}"/>
              </a:ext>
            </a:extLst>
          </p:cNvPr>
          <p:cNvSpPr/>
          <p:nvPr/>
        </p:nvSpPr>
        <p:spPr bwMode="white">
          <a:xfrm>
            <a:off x="6224727" y="1036694"/>
            <a:ext cx="333223" cy="209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0CFBC5F-4DB7-B48C-5E5F-C31D4E663DD6}"/>
              </a:ext>
            </a:extLst>
          </p:cNvPr>
          <p:cNvSpPr/>
          <p:nvPr/>
        </p:nvSpPr>
        <p:spPr bwMode="white">
          <a:xfrm>
            <a:off x="10246810" y="861741"/>
            <a:ext cx="1228165" cy="1115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27F6265-6284-4FF1-26F0-FA3337C63214}"/>
              </a:ext>
            </a:extLst>
          </p:cNvPr>
          <p:cNvSpPr/>
          <p:nvPr/>
        </p:nvSpPr>
        <p:spPr bwMode="white">
          <a:xfrm>
            <a:off x="1331107" y="1541833"/>
            <a:ext cx="314181" cy="200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20EA32E-FCC4-08B1-0558-8FD6710FF746}"/>
              </a:ext>
            </a:extLst>
          </p:cNvPr>
          <p:cNvSpPr/>
          <p:nvPr/>
        </p:nvSpPr>
        <p:spPr bwMode="white">
          <a:xfrm>
            <a:off x="8319272" y="3047717"/>
            <a:ext cx="314181" cy="200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3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375D7C-E371-DDA1-D025-1C687CCDA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82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07D3738-970D-521E-59AE-FCE0A419D1BD}"/>
              </a:ext>
            </a:extLst>
          </p:cNvPr>
          <p:cNvSpPr/>
          <p:nvPr/>
        </p:nvSpPr>
        <p:spPr bwMode="white">
          <a:xfrm>
            <a:off x="855073" y="2877833"/>
            <a:ext cx="10870761" cy="2160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69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2023-07-26T03:12:04Z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