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86C4119-4CCC-B00A-8EC4-E9D71D4E3C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31" b="28312"/>
          <a:stretch/>
        </p:blipFill>
        <p:spPr>
          <a:xfrm>
            <a:off x="3775392" y="3762286"/>
            <a:ext cx="4846314" cy="6614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6D449DC0-0C23-4A88-9ACB-F0FBA37759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8579" b="67246"/>
          <a:stretch/>
        </p:blipFill>
        <p:spPr>
          <a:xfrm>
            <a:off x="4787608" y="2403509"/>
            <a:ext cx="2467772" cy="5869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DBB61D5-1291-4D37-3B86-FB7E6B3AD9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963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B4414F6-90A8-5983-3AF7-5D2C1A0BA65C}"/>
              </a:ext>
            </a:extLst>
          </p:cNvPr>
          <p:cNvSpPr/>
          <p:nvPr/>
        </p:nvSpPr>
        <p:spPr bwMode="white">
          <a:xfrm>
            <a:off x="1873785" y="1760495"/>
            <a:ext cx="599801" cy="257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6E11298-1F5A-BBA5-BBA4-F42D6E57B6EA}"/>
              </a:ext>
            </a:extLst>
          </p:cNvPr>
          <p:cNvSpPr/>
          <p:nvPr/>
        </p:nvSpPr>
        <p:spPr bwMode="white">
          <a:xfrm>
            <a:off x="5244099" y="1789076"/>
            <a:ext cx="142809" cy="1905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6F3066F-8629-A694-8A78-86C9966CA1DC}"/>
              </a:ext>
            </a:extLst>
          </p:cNvPr>
          <p:cNvSpPr/>
          <p:nvPr/>
        </p:nvSpPr>
        <p:spPr bwMode="white">
          <a:xfrm>
            <a:off x="9090446" y="2246381"/>
            <a:ext cx="752132" cy="209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444D172-2C4F-B535-30E5-791590BA75CA}"/>
              </a:ext>
            </a:extLst>
          </p:cNvPr>
          <p:cNvSpPr/>
          <p:nvPr/>
        </p:nvSpPr>
        <p:spPr bwMode="white">
          <a:xfrm>
            <a:off x="6672198" y="2713213"/>
            <a:ext cx="466512" cy="209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5774906-8B44-80EB-FE36-9DAE982AEE17}"/>
              </a:ext>
            </a:extLst>
          </p:cNvPr>
          <p:cNvSpPr/>
          <p:nvPr/>
        </p:nvSpPr>
        <p:spPr bwMode="white">
          <a:xfrm>
            <a:off x="8919074" y="2713213"/>
            <a:ext cx="618842" cy="209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CF4EB03-BC70-CD83-0688-BFC53DF8D79A}"/>
              </a:ext>
            </a:extLst>
          </p:cNvPr>
          <p:cNvSpPr/>
          <p:nvPr/>
        </p:nvSpPr>
        <p:spPr bwMode="white">
          <a:xfrm>
            <a:off x="6310413" y="3189572"/>
            <a:ext cx="723570" cy="200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82FBFC5-B20E-4BE5-71F4-98FB9BFA0777}"/>
              </a:ext>
            </a:extLst>
          </p:cNvPr>
          <p:cNvSpPr/>
          <p:nvPr/>
        </p:nvSpPr>
        <p:spPr bwMode="white">
          <a:xfrm>
            <a:off x="8633454" y="3189572"/>
            <a:ext cx="599801" cy="200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269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C2D16FA-7C80-2144-AE70-F3C5CDF093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818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BDA4D7A-F173-4FC5-2555-F57CB3AC65EB}"/>
              </a:ext>
            </a:extLst>
          </p:cNvPr>
          <p:cNvSpPr/>
          <p:nvPr/>
        </p:nvSpPr>
        <p:spPr bwMode="white">
          <a:xfrm>
            <a:off x="693223" y="2582652"/>
            <a:ext cx="3903471" cy="267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2D03944-374E-A6BA-6A93-26C2359539FF}"/>
              </a:ext>
            </a:extLst>
          </p:cNvPr>
          <p:cNvSpPr/>
          <p:nvPr/>
        </p:nvSpPr>
        <p:spPr bwMode="white">
          <a:xfrm>
            <a:off x="5920066" y="2582652"/>
            <a:ext cx="4817454" cy="267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25E9F753-5A74-4DF0-B6C1-D16A44B40D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345247"/>
            <a:ext cx="11520000" cy="2378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09CE8A4-1D7B-4B5B-916D-7E566421FDF4}"/>
              </a:ext>
            </a:extLst>
          </p:cNvPr>
          <p:cNvSpPr/>
          <p:nvPr/>
        </p:nvSpPr>
        <p:spPr bwMode="white">
          <a:xfrm>
            <a:off x="2340297" y="4013940"/>
            <a:ext cx="4087397" cy="1086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9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0502F07-6467-C31E-F234-7A25A31EAF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88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6140E1B-36CA-E03D-496D-3E7A7B84123E}"/>
              </a:ext>
            </a:extLst>
          </p:cNvPr>
          <p:cNvSpPr/>
          <p:nvPr/>
        </p:nvSpPr>
        <p:spPr bwMode="white">
          <a:xfrm>
            <a:off x="1254942" y="1434353"/>
            <a:ext cx="6750148" cy="14183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497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11FCA48-0235-D6D4-33C3-162EED3EDB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966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E7E46A5-CF1D-2F94-08E6-E09E56461AD6}"/>
              </a:ext>
            </a:extLst>
          </p:cNvPr>
          <p:cNvSpPr/>
          <p:nvPr/>
        </p:nvSpPr>
        <p:spPr bwMode="white">
          <a:xfrm>
            <a:off x="2028201" y="2269109"/>
            <a:ext cx="6936506" cy="2141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704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5</cp:revision>
  <dcterms:created xsi:type="dcterms:W3CDTF">2023-07-20T00:26:43Z</dcterms:created>
  <dcterms:modified xsi:type="dcterms:W3CDTF">2023-07-26T03:11:02Z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