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682983-A777-A4D9-FF6B-A0570C3B44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6" r="61292" b="31145"/>
          <a:stretch/>
        </p:blipFill>
        <p:spPr>
          <a:xfrm>
            <a:off x="3967942" y="3762286"/>
            <a:ext cx="4459135" cy="484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912C021A-5C3B-4293-97B1-3BE1FDEACE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8727" b="63313"/>
          <a:stretch/>
        </p:blipFill>
        <p:spPr>
          <a:xfrm>
            <a:off x="4870660" y="2438221"/>
            <a:ext cx="2450680" cy="657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9F7A1C-F0A4-818D-5FCD-2276531CE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4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C4FD3D-4C1D-BEB2-8D9E-368D2C8BD39A}"/>
              </a:ext>
            </a:extLst>
          </p:cNvPr>
          <p:cNvSpPr/>
          <p:nvPr/>
        </p:nvSpPr>
        <p:spPr bwMode="white">
          <a:xfrm>
            <a:off x="3349487" y="1810495"/>
            <a:ext cx="333223" cy="200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4C4E12-E1D9-477C-496A-40792BBACD95}"/>
              </a:ext>
            </a:extLst>
          </p:cNvPr>
          <p:cNvSpPr/>
          <p:nvPr/>
        </p:nvSpPr>
        <p:spPr bwMode="white">
          <a:xfrm>
            <a:off x="4796628" y="1810495"/>
            <a:ext cx="476033" cy="200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2EDBBCC-0073-6EA7-AE77-23CA5BFBB7AF}"/>
              </a:ext>
            </a:extLst>
          </p:cNvPr>
          <p:cNvSpPr/>
          <p:nvPr/>
        </p:nvSpPr>
        <p:spPr bwMode="white">
          <a:xfrm>
            <a:off x="9347504" y="1810495"/>
            <a:ext cx="333223" cy="200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28A1CB6-D9D6-604F-EB53-54F95A8BFC1B}"/>
              </a:ext>
            </a:extLst>
          </p:cNvPr>
          <p:cNvSpPr/>
          <p:nvPr/>
        </p:nvSpPr>
        <p:spPr bwMode="white">
          <a:xfrm>
            <a:off x="8966677" y="2259004"/>
            <a:ext cx="609321" cy="200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D36204A-6F36-7E29-C5E8-1B083C104571}"/>
              </a:ext>
            </a:extLst>
          </p:cNvPr>
          <p:cNvSpPr/>
          <p:nvPr/>
        </p:nvSpPr>
        <p:spPr bwMode="white">
          <a:xfrm>
            <a:off x="8452561" y="2717055"/>
            <a:ext cx="276098" cy="200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9970E9B-5422-5E7D-5F55-CF6147141024}"/>
              </a:ext>
            </a:extLst>
          </p:cNvPr>
          <p:cNvSpPr/>
          <p:nvPr/>
        </p:nvSpPr>
        <p:spPr bwMode="white">
          <a:xfrm>
            <a:off x="8452561" y="3012880"/>
            <a:ext cx="314181" cy="209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CA575BE-C83D-B839-D9AB-B096B682B092}"/>
              </a:ext>
            </a:extLst>
          </p:cNvPr>
          <p:cNvSpPr/>
          <p:nvPr/>
        </p:nvSpPr>
        <p:spPr bwMode="white">
          <a:xfrm>
            <a:off x="2092760" y="3470931"/>
            <a:ext cx="685487" cy="200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54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59B933-3C56-3178-202F-920EAC043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0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D418F56-5295-54B7-CC3A-C60D569843BC}"/>
              </a:ext>
            </a:extLst>
          </p:cNvPr>
          <p:cNvSpPr/>
          <p:nvPr/>
        </p:nvSpPr>
        <p:spPr bwMode="white">
          <a:xfrm>
            <a:off x="483283" y="1649482"/>
            <a:ext cx="2340600" cy="147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49DF6107-46AB-4414-B1D0-9B55B4FFE6DD}"/>
              </a:ext>
            </a:extLst>
          </p:cNvPr>
          <p:cNvSpPr/>
          <p:nvPr/>
        </p:nvSpPr>
        <p:spPr bwMode="white">
          <a:xfrm>
            <a:off x="3056154" y="1623893"/>
            <a:ext cx="2340600" cy="147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06CEF603-2221-4907-A211-B083DE35E63D}"/>
              </a:ext>
            </a:extLst>
          </p:cNvPr>
          <p:cNvSpPr/>
          <p:nvPr/>
        </p:nvSpPr>
        <p:spPr bwMode="white">
          <a:xfrm>
            <a:off x="5752308" y="1721199"/>
            <a:ext cx="2340600" cy="147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174F1802-3FD3-4099-96C3-4802A51F3FCA}"/>
              </a:ext>
            </a:extLst>
          </p:cNvPr>
          <p:cNvSpPr/>
          <p:nvPr/>
        </p:nvSpPr>
        <p:spPr bwMode="white">
          <a:xfrm>
            <a:off x="8680733" y="1623892"/>
            <a:ext cx="3199267" cy="147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55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8795F5-EDBB-9D95-B91B-20957D3BF9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03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93A8BE-92AA-964A-7FFA-110E483F4F55}"/>
              </a:ext>
            </a:extLst>
          </p:cNvPr>
          <p:cNvSpPr/>
          <p:nvPr/>
        </p:nvSpPr>
        <p:spPr bwMode="white">
          <a:xfrm>
            <a:off x="2340296" y="1084788"/>
            <a:ext cx="3253679" cy="1353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5DEB62E6-8BED-4FEA-AB1A-F7D15AEC3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2988563"/>
            <a:ext cx="11520000" cy="2784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CB2F38D-8E2A-4A0D-ADFE-CE575FD23F0E}"/>
              </a:ext>
            </a:extLst>
          </p:cNvPr>
          <p:cNvSpPr/>
          <p:nvPr/>
        </p:nvSpPr>
        <p:spPr bwMode="white">
          <a:xfrm>
            <a:off x="2335338" y="4094793"/>
            <a:ext cx="4516591" cy="1151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5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DB7741-A6ED-7FC8-9628-1FC5B3929C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9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47A407-3F0C-0BDD-BE66-DB069924AD51}"/>
              </a:ext>
            </a:extLst>
          </p:cNvPr>
          <p:cNvSpPr/>
          <p:nvPr/>
        </p:nvSpPr>
        <p:spPr bwMode="white">
          <a:xfrm>
            <a:off x="2368859" y="2238199"/>
            <a:ext cx="4811870" cy="2199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34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2023-07-26T03:12:36Z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