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g_16777215">
            <a:extLst>
              <a:ext uri="{FF2B5EF4-FFF2-40B4-BE49-F238E27FC236}">
                <a16:creationId xmlns:a16="http://schemas.microsoft.com/office/drawing/2014/main" id="{92E8396D-0BE3-4427-90ED-190254FCF5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6" t="43689" r="29976" b="10541"/>
          <a:stretch/>
        </p:blipFill>
        <p:spPr>
          <a:xfrm>
            <a:off x="3748797" y="3565461"/>
            <a:ext cx="4814047" cy="8202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BE0AB359-6050-4537-9A69-6588C485F4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8727" b="63313"/>
          <a:stretch/>
        </p:blipFill>
        <p:spPr>
          <a:xfrm>
            <a:off x="4870660" y="2438221"/>
            <a:ext cx="2450680" cy="6574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DF2F92B-D049-5FCD-CD55-B678C11DC3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499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0FC6BB8-0851-D9F5-BC41-5C96BCE47959}"/>
              </a:ext>
            </a:extLst>
          </p:cNvPr>
          <p:cNvSpPr/>
          <p:nvPr/>
        </p:nvSpPr>
        <p:spPr bwMode="white">
          <a:xfrm>
            <a:off x="1340628" y="1980096"/>
            <a:ext cx="314181" cy="209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BD0D5BC-EDE6-3656-7C86-3BA270B299D7}"/>
              </a:ext>
            </a:extLst>
          </p:cNvPr>
          <p:cNvSpPr/>
          <p:nvPr/>
        </p:nvSpPr>
        <p:spPr bwMode="white">
          <a:xfrm>
            <a:off x="4149223" y="1989626"/>
            <a:ext cx="190413" cy="200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0ED6064-E298-1B47-79DF-6BFBABF4E2BA}"/>
              </a:ext>
            </a:extLst>
          </p:cNvPr>
          <p:cNvSpPr/>
          <p:nvPr/>
        </p:nvSpPr>
        <p:spPr bwMode="white">
          <a:xfrm>
            <a:off x="6405619" y="1980096"/>
            <a:ext cx="599801" cy="209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C9004DE-5710-3727-9770-55096655F859}"/>
              </a:ext>
            </a:extLst>
          </p:cNvPr>
          <p:cNvSpPr/>
          <p:nvPr/>
        </p:nvSpPr>
        <p:spPr bwMode="white">
          <a:xfrm>
            <a:off x="2978181" y="2142106"/>
            <a:ext cx="333223" cy="200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90E94A1-D2F1-EB9B-2D0B-CE3B722CDFF3}"/>
              </a:ext>
            </a:extLst>
          </p:cNvPr>
          <p:cNvSpPr/>
          <p:nvPr/>
        </p:nvSpPr>
        <p:spPr bwMode="white">
          <a:xfrm>
            <a:off x="2863933" y="2761554"/>
            <a:ext cx="199933" cy="200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EDEA414-AB11-6BF9-51DC-A9A645D17F4D}"/>
              </a:ext>
            </a:extLst>
          </p:cNvPr>
          <p:cNvSpPr/>
          <p:nvPr/>
        </p:nvSpPr>
        <p:spPr bwMode="white">
          <a:xfrm>
            <a:off x="4710942" y="2761554"/>
            <a:ext cx="476033" cy="200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4FCE9CD-A301-0399-10D7-1A2A3AB834C1}"/>
              </a:ext>
            </a:extLst>
          </p:cNvPr>
          <p:cNvSpPr/>
          <p:nvPr/>
        </p:nvSpPr>
        <p:spPr bwMode="white">
          <a:xfrm>
            <a:off x="7100048" y="2537012"/>
            <a:ext cx="343324" cy="577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0ABDBBE-0617-096A-D886-3F8CE8DB0F2A}"/>
              </a:ext>
            </a:extLst>
          </p:cNvPr>
          <p:cNvSpPr/>
          <p:nvPr/>
        </p:nvSpPr>
        <p:spPr bwMode="white">
          <a:xfrm>
            <a:off x="1388231" y="3533483"/>
            <a:ext cx="466512" cy="200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C40A5B74-C025-FF13-6ACF-7748A74E880A}"/>
              </a:ext>
            </a:extLst>
          </p:cNvPr>
          <p:cNvSpPr/>
          <p:nvPr/>
        </p:nvSpPr>
        <p:spPr bwMode="white">
          <a:xfrm>
            <a:off x="5881983" y="3533483"/>
            <a:ext cx="599801" cy="200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7D308A87-6098-A520-46AA-CACD8B5FE318}"/>
              </a:ext>
            </a:extLst>
          </p:cNvPr>
          <p:cNvSpPr/>
          <p:nvPr/>
        </p:nvSpPr>
        <p:spPr bwMode="white">
          <a:xfrm>
            <a:off x="8614413" y="3533483"/>
            <a:ext cx="333223" cy="200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img_16777215">
            <a:extLst>
              <a:ext uri="{FF2B5EF4-FFF2-40B4-BE49-F238E27FC236}">
                <a16:creationId xmlns:a16="http://schemas.microsoft.com/office/drawing/2014/main" id="{B48CB4F7-E001-4AEC-B33D-D8D4DB6612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0"/>
          <a:stretch/>
        </p:blipFill>
        <p:spPr>
          <a:xfrm>
            <a:off x="721784" y="3896318"/>
            <a:ext cx="11158216" cy="19726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7922859F-47A9-44E1-A11A-03027BAB8591}"/>
              </a:ext>
            </a:extLst>
          </p:cNvPr>
          <p:cNvSpPr/>
          <p:nvPr/>
        </p:nvSpPr>
        <p:spPr bwMode="white">
          <a:xfrm>
            <a:off x="6681717" y="4039262"/>
            <a:ext cx="323702" cy="200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4366A992-627E-47D7-89EE-0AE7E21832CA}"/>
              </a:ext>
            </a:extLst>
          </p:cNvPr>
          <p:cNvSpPr/>
          <p:nvPr/>
        </p:nvSpPr>
        <p:spPr bwMode="white">
          <a:xfrm>
            <a:off x="3758874" y="4658687"/>
            <a:ext cx="199933" cy="200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446C03AA-19BB-413C-84C2-58651F584967}"/>
              </a:ext>
            </a:extLst>
          </p:cNvPr>
          <p:cNvSpPr/>
          <p:nvPr/>
        </p:nvSpPr>
        <p:spPr bwMode="white">
          <a:xfrm>
            <a:off x="7595701" y="4658687"/>
            <a:ext cx="428429" cy="200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5FC3631B-532A-4647-B25E-418617EC4132}"/>
              </a:ext>
            </a:extLst>
          </p:cNvPr>
          <p:cNvSpPr/>
          <p:nvPr/>
        </p:nvSpPr>
        <p:spPr bwMode="white">
          <a:xfrm>
            <a:off x="6929255" y="5278112"/>
            <a:ext cx="323702" cy="590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1D4C59A7-05DD-4B8D-B22D-B8F647B41471}"/>
              </a:ext>
            </a:extLst>
          </p:cNvPr>
          <p:cNvSpPr/>
          <p:nvPr/>
        </p:nvSpPr>
        <p:spPr bwMode="white">
          <a:xfrm>
            <a:off x="10547106" y="5278112"/>
            <a:ext cx="455784" cy="526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06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468D4E5-50C2-1377-63A3-4214F57EDA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979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827340D-4B5C-4206-F525-FC68944FCC24}"/>
              </a:ext>
            </a:extLst>
          </p:cNvPr>
          <p:cNvSpPr/>
          <p:nvPr/>
        </p:nvSpPr>
        <p:spPr bwMode="white">
          <a:xfrm>
            <a:off x="531370" y="1715740"/>
            <a:ext cx="2131147" cy="1403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E6FD800C-697A-4602-9232-000FB98A1A76}"/>
              </a:ext>
            </a:extLst>
          </p:cNvPr>
          <p:cNvSpPr/>
          <p:nvPr/>
        </p:nvSpPr>
        <p:spPr bwMode="white">
          <a:xfrm>
            <a:off x="3005629" y="1715740"/>
            <a:ext cx="2131147" cy="1403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F5E99CF9-ACC5-4F24-BFFC-F47916DA1A0D}"/>
              </a:ext>
            </a:extLst>
          </p:cNvPr>
          <p:cNvSpPr/>
          <p:nvPr/>
        </p:nvSpPr>
        <p:spPr bwMode="white">
          <a:xfrm>
            <a:off x="6120000" y="1617128"/>
            <a:ext cx="2131147" cy="1403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7688A34D-51B5-438D-A218-AC7DD1BE5715}"/>
              </a:ext>
            </a:extLst>
          </p:cNvPr>
          <p:cNvSpPr/>
          <p:nvPr/>
        </p:nvSpPr>
        <p:spPr bwMode="white">
          <a:xfrm>
            <a:off x="9325746" y="1715740"/>
            <a:ext cx="2131147" cy="1547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img_16777215">
            <a:extLst>
              <a:ext uri="{FF2B5EF4-FFF2-40B4-BE49-F238E27FC236}">
                <a16:creationId xmlns:a16="http://schemas.microsoft.com/office/drawing/2014/main" id="{AF96C578-26A3-4DA7-B1E0-67F3CDB20B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376686"/>
            <a:ext cx="11520000" cy="26739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FCE67BB9-A4A6-42C1-A7BD-5A0353589F2A}"/>
              </a:ext>
            </a:extLst>
          </p:cNvPr>
          <p:cNvSpPr/>
          <p:nvPr/>
        </p:nvSpPr>
        <p:spPr bwMode="white">
          <a:xfrm>
            <a:off x="2078999" y="4844367"/>
            <a:ext cx="7065001" cy="1345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37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7C3B432-51D6-DBD7-3BB5-56907E3B16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726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7DC0AD1-EC12-E559-CC4B-778E3DA3E006}"/>
              </a:ext>
            </a:extLst>
          </p:cNvPr>
          <p:cNvSpPr/>
          <p:nvPr/>
        </p:nvSpPr>
        <p:spPr bwMode="white">
          <a:xfrm>
            <a:off x="2397420" y="2583132"/>
            <a:ext cx="3187591" cy="1639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6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7</cp:revision>
  <dcterms:created xsi:type="dcterms:W3CDTF">2023-07-20T00:26:43Z</dcterms:created>
  <dcterms:modified xsi:type="dcterms:W3CDTF">2023-07-26T03:13:17Z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