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F03205-300C-BFD2-C85E-267F45695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65" b="20307"/>
          <a:stretch/>
        </p:blipFill>
        <p:spPr>
          <a:xfrm>
            <a:off x="4261016" y="3837517"/>
            <a:ext cx="4335568" cy="70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6D4E165-EB07-411B-9329-B7814E09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9" b="58182"/>
          <a:stretch/>
        </p:blipFill>
        <p:spPr>
          <a:xfrm>
            <a:off x="3240609" y="2392991"/>
            <a:ext cx="5942188" cy="78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2AD510-83E9-78C1-7F5A-F60D81613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E098A4-EA46-9B78-59A9-6026CF574DEF}"/>
              </a:ext>
            </a:extLst>
          </p:cNvPr>
          <p:cNvSpPr/>
          <p:nvPr/>
        </p:nvSpPr>
        <p:spPr bwMode="white">
          <a:xfrm>
            <a:off x="2410833" y="1770054"/>
            <a:ext cx="368226" cy="605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03597D-FA56-A78B-2BC8-641ED98473CC}"/>
              </a:ext>
            </a:extLst>
          </p:cNvPr>
          <p:cNvSpPr/>
          <p:nvPr/>
        </p:nvSpPr>
        <p:spPr bwMode="white">
          <a:xfrm>
            <a:off x="6006353" y="1770054"/>
            <a:ext cx="462831" cy="605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18666E-FF6A-E6C2-7DED-0FC1C7CA24B7}"/>
              </a:ext>
            </a:extLst>
          </p:cNvPr>
          <p:cNvSpPr/>
          <p:nvPr/>
        </p:nvSpPr>
        <p:spPr bwMode="white">
          <a:xfrm>
            <a:off x="10147841" y="1770054"/>
            <a:ext cx="462831" cy="605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06C974-3605-495A-A0B1-7ABCD674567D}"/>
              </a:ext>
            </a:extLst>
          </p:cNvPr>
          <p:cNvSpPr/>
          <p:nvPr/>
        </p:nvSpPr>
        <p:spPr bwMode="white">
          <a:xfrm>
            <a:off x="3992455" y="2541773"/>
            <a:ext cx="427781" cy="6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357665-EA51-66A0-6FB5-C9BA9FE4A61B}"/>
              </a:ext>
            </a:extLst>
          </p:cNvPr>
          <p:cNvSpPr/>
          <p:nvPr/>
        </p:nvSpPr>
        <p:spPr bwMode="white">
          <a:xfrm>
            <a:off x="9514914" y="2541773"/>
            <a:ext cx="427781" cy="72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EF50C957-9141-4D62-BF63-A03F5AD4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>
          <a:xfrm>
            <a:off x="709184" y="3263153"/>
            <a:ext cx="10254651" cy="3256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034C268-BD14-45E4-A278-209A2A18E8F4}"/>
              </a:ext>
            </a:extLst>
          </p:cNvPr>
          <p:cNvSpPr/>
          <p:nvPr/>
        </p:nvSpPr>
        <p:spPr bwMode="white">
          <a:xfrm>
            <a:off x="1228165" y="4530601"/>
            <a:ext cx="1398494" cy="72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80E7611-7508-4BFD-B688-3B86898D2DEA}"/>
              </a:ext>
            </a:extLst>
          </p:cNvPr>
          <p:cNvSpPr/>
          <p:nvPr/>
        </p:nvSpPr>
        <p:spPr bwMode="white">
          <a:xfrm>
            <a:off x="6469183" y="4530601"/>
            <a:ext cx="3750581" cy="1502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B76A92-8A08-6E82-8F42-050F1E579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6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30024E-2A5F-C538-30D8-8C2F026200A5}"/>
              </a:ext>
            </a:extLst>
          </p:cNvPr>
          <p:cNvSpPr/>
          <p:nvPr/>
        </p:nvSpPr>
        <p:spPr bwMode="white">
          <a:xfrm>
            <a:off x="10823206" y="1447165"/>
            <a:ext cx="323702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81181C-6EAB-8648-5682-EE01EFCAB52B}"/>
              </a:ext>
            </a:extLst>
          </p:cNvPr>
          <p:cNvSpPr/>
          <p:nvPr/>
        </p:nvSpPr>
        <p:spPr bwMode="white">
          <a:xfrm>
            <a:off x="2759206" y="1904919"/>
            <a:ext cx="323702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8FC4C2-0831-FBB4-C6BC-C1348DD3B083}"/>
              </a:ext>
            </a:extLst>
          </p:cNvPr>
          <p:cNvSpPr/>
          <p:nvPr/>
        </p:nvSpPr>
        <p:spPr bwMode="white">
          <a:xfrm>
            <a:off x="6453223" y="1904919"/>
            <a:ext cx="323702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1C3ECA-EF2C-F5C6-6687-81BA705EC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7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27183C-8EC0-B048-54DD-A6E99EBA6534}"/>
              </a:ext>
            </a:extLst>
          </p:cNvPr>
          <p:cNvSpPr/>
          <p:nvPr/>
        </p:nvSpPr>
        <p:spPr bwMode="white">
          <a:xfrm>
            <a:off x="2073719" y="2007131"/>
            <a:ext cx="5664793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F6DED7B-475B-4786-915E-2D4A80B35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43397"/>
            <a:ext cx="11520000" cy="2985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CAE565-DAD3-497E-AA64-ADA618CC6E5F}"/>
              </a:ext>
            </a:extLst>
          </p:cNvPr>
          <p:cNvSpPr/>
          <p:nvPr/>
        </p:nvSpPr>
        <p:spPr bwMode="white">
          <a:xfrm>
            <a:off x="1516561" y="2341592"/>
            <a:ext cx="7064330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2023-07-20T00:26:43Z</dcterms:created>
  <dcterms:modified xsi:type="dcterms:W3CDTF">2023-07-26T03:09:43Z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