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5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3CA8A5-1066-E816-0F40-56EFD30B9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 b="34227"/>
          <a:stretch/>
        </p:blipFill>
        <p:spPr>
          <a:xfrm>
            <a:off x="5089635" y="3728014"/>
            <a:ext cx="2012730" cy="544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699116B5-0CDF-4E00-BF56-852AA81F25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42810" y="2340616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C30F3E-2225-B37F-DB88-8034522A9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C8D0EF-6615-B7B8-772F-CF7471C2E58D}"/>
              </a:ext>
            </a:extLst>
          </p:cNvPr>
          <p:cNvSpPr/>
          <p:nvPr/>
        </p:nvSpPr>
        <p:spPr bwMode="white">
          <a:xfrm>
            <a:off x="2978181" y="1855927"/>
            <a:ext cx="190413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718EA0-E294-432A-A8C6-9E633F0351E5}"/>
              </a:ext>
            </a:extLst>
          </p:cNvPr>
          <p:cNvSpPr/>
          <p:nvPr/>
        </p:nvSpPr>
        <p:spPr bwMode="white">
          <a:xfrm>
            <a:off x="1730975" y="2008378"/>
            <a:ext cx="199933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4C6509-2057-5366-642C-B4B2C889210F}"/>
              </a:ext>
            </a:extLst>
          </p:cNvPr>
          <p:cNvSpPr/>
          <p:nvPr/>
        </p:nvSpPr>
        <p:spPr bwMode="white">
          <a:xfrm>
            <a:off x="5862942" y="2008378"/>
            <a:ext cx="323702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863BD9-E966-3139-E444-31355A9FE434}"/>
              </a:ext>
            </a:extLst>
          </p:cNvPr>
          <p:cNvSpPr/>
          <p:nvPr/>
        </p:nvSpPr>
        <p:spPr bwMode="white">
          <a:xfrm>
            <a:off x="8043173" y="2008378"/>
            <a:ext cx="342742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FBF089-5180-3F29-3BDD-9D5F92D3AC1F}"/>
              </a:ext>
            </a:extLst>
          </p:cNvPr>
          <p:cNvSpPr/>
          <p:nvPr/>
        </p:nvSpPr>
        <p:spPr bwMode="white">
          <a:xfrm>
            <a:off x="2759206" y="2646767"/>
            <a:ext cx="333223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4A53612-91B7-0497-EB2B-D60A23444F19}"/>
              </a:ext>
            </a:extLst>
          </p:cNvPr>
          <p:cNvSpPr/>
          <p:nvPr/>
        </p:nvSpPr>
        <p:spPr bwMode="white">
          <a:xfrm>
            <a:off x="5567801" y="2646767"/>
            <a:ext cx="333223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5D40A6C-CB4A-4C20-392A-0E9C894B846E}"/>
              </a:ext>
            </a:extLst>
          </p:cNvPr>
          <p:cNvSpPr/>
          <p:nvPr/>
        </p:nvSpPr>
        <p:spPr bwMode="white">
          <a:xfrm>
            <a:off x="7348165" y="3132705"/>
            <a:ext cx="342742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BEE2BE-9533-0F36-BCE3-2CBF72498982}"/>
              </a:ext>
            </a:extLst>
          </p:cNvPr>
          <p:cNvSpPr/>
          <p:nvPr/>
        </p:nvSpPr>
        <p:spPr bwMode="white">
          <a:xfrm>
            <a:off x="10556628" y="3618644"/>
            <a:ext cx="333223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8805893-C703-AD82-A5AB-6C6D7A91F7E9}"/>
              </a:ext>
            </a:extLst>
          </p:cNvPr>
          <p:cNvSpPr/>
          <p:nvPr/>
        </p:nvSpPr>
        <p:spPr bwMode="white">
          <a:xfrm>
            <a:off x="6120000" y="4104582"/>
            <a:ext cx="333223" cy="209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59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391193-F749-E75D-2F59-9F6242C05E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6"/>
          <a:stretch/>
        </p:blipFill>
        <p:spPr>
          <a:xfrm>
            <a:off x="360000" y="570313"/>
            <a:ext cx="11520000" cy="2072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B0E338-89C4-2A34-8A5A-FD9F92D4D819}"/>
              </a:ext>
            </a:extLst>
          </p:cNvPr>
          <p:cNvSpPr/>
          <p:nvPr/>
        </p:nvSpPr>
        <p:spPr bwMode="white">
          <a:xfrm>
            <a:off x="4649857" y="789322"/>
            <a:ext cx="371305" cy="533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7729D3-C6CF-8746-B94B-C090F3D298E3}"/>
              </a:ext>
            </a:extLst>
          </p:cNvPr>
          <p:cNvSpPr/>
          <p:nvPr/>
        </p:nvSpPr>
        <p:spPr bwMode="white">
          <a:xfrm>
            <a:off x="6357136" y="789321"/>
            <a:ext cx="371305" cy="533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46EE64-3EA0-3104-1FEE-6F6DB5BBA143}"/>
              </a:ext>
            </a:extLst>
          </p:cNvPr>
          <p:cNvSpPr/>
          <p:nvPr/>
        </p:nvSpPr>
        <p:spPr bwMode="white">
          <a:xfrm>
            <a:off x="8033652" y="789322"/>
            <a:ext cx="371305" cy="533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57EB22-2AFF-B392-59F7-EFC02A97EFB5}"/>
              </a:ext>
            </a:extLst>
          </p:cNvPr>
          <p:cNvSpPr/>
          <p:nvPr/>
        </p:nvSpPr>
        <p:spPr bwMode="white">
          <a:xfrm>
            <a:off x="2892495" y="1560620"/>
            <a:ext cx="599801" cy="209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39B3BCD-33CB-85FF-1406-9443ED42FE2B}"/>
              </a:ext>
            </a:extLst>
          </p:cNvPr>
          <p:cNvSpPr/>
          <p:nvPr/>
        </p:nvSpPr>
        <p:spPr bwMode="white">
          <a:xfrm>
            <a:off x="6110479" y="1560620"/>
            <a:ext cx="742611" cy="209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5DE7C3-BB29-8071-60F8-0A3DB74A0298}"/>
              </a:ext>
            </a:extLst>
          </p:cNvPr>
          <p:cNvSpPr/>
          <p:nvPr/>
        </p:nvSpPr>
        <p:spPr bwMode="white">
          <a:xfrm>
            <a:off x="7909884" y="1560620"/>
            <a:ext cx="447471" cy="19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E656922-04AA-0172-BB93-206A8D9DD656}"/>
              </a:ext>
            </a:extLst>
          </p:cNvPr>
          <p:cNvSpPr/>
          <p:nvPr/>
        </p:nvSpPr>
        <p:spPr bwMode="white">
          <a:xfrm>
            <a:off x="9471272" y="1560620"/>
            <a:ext cx="599802" cy="209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E8A80CD-B553-A745-21BC-5D6B2ABED1C7}"/>
              </a:ext>
            </a:extLst>
          </p:cNvPr>
          <p:cNvSpPr/>
          <p:nvPr/>
        </p:nvSpPr>
        <p:spPr bwMode="white">
          <a:xfrm>
            <a:off x="2825851" y="2103385"/>
            <a:ext cx="714049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70895EB-790F-F431-8D8E-3A8C834DFE7F}"/>
              </a:ext>
            </a:extLst>
          </p:cNvPr>
          <p:cNvSpPr/>
          <p:nvPr/>
        </p:nvSpPr>
        <p:spPr bwMode="white">
          <a:xfrm>
            <a:off x="4530049" y="2103385"/>
            <a:ext cx="580760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99C4BC6-AD6D-4470-F05A-AACFD6A9C3F8}"/>
              </a:ext>
            </a:extLst>
          </p:cNvPr>
          <p:cNvSpPr/>
          <p:nvPr/>
        </p:nvSpPr>
        <p:spPr bwMode="white">
          <a:xfrm>
            <a:off x="9471272" y="2103385"/>
            <a:ext cx="580760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3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391193-F749-E75D-2F59-9F6242C05E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5"/>
          <a:stretch/>
        </p:blipFill>
        <p:spPr>
          <a:xfrm>
            <a:off x="336000" y="605945"/>
            <a:ext cx="11520000" cy="2723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5B1FE99-A2B1-C034-1FA3-FC6ED903D2AD}"/>
              </a:ext>
            </a:extLst>
          </p:cNvPr>
          <p:cNvSpPr/>
          <p:nvPr/>
        </p:nvSpPr>
        <p:spPr bwMode="white">
          <a:xfrm>
            <a:off x="2316297" y="2281853"/>
            <a:ext cx="4388144" cy="114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img_16777215">
            <a:extLst>
              <a:ext uri="{FF2B5EF4-FFF2-40B4-BE49-F238E27FC236}">
                <a16:creationId xmlns:a16="http://schemas.microsoft.com/office/drawing/2014/main" id="{563F289E-EB90-49A6-B7DC-218FC33D1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/>
          <a:stretch/>
        </p:blipFill>
        <p:spPr>
          <a:xfrm>
            <a:off x="436584" y="4087368"/>
            <a:ext cx="11520000" cy="249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72CA79C-2A01-4352-8CAF-8C18ED528706}"/>
              </a:ext>
            </a:extLst>
          </p:cNvPr>
          <p:cNvSpPr/>
          <p:nvPr/>
        </p:nvSpPr>
        <p:spPr bwMode="white">
          <a:xfrm>
            <a:off x="2023545" y="4802101"/>
            <a:ext cx="5789580" cy="1359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>
            <a:extLst>
              <a:ext uri="{FF2B5EF4-FFF2-40B4-BE49-F238E27FC236}">
                <a16:creationId xmlns:a16="http://schemas.microsoft.com/office/drawing/2014/main" id="{2FD2FD8B-65F6-42C0-B27F-4C2551806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489988"/>
            <a:ext cx="11520000" cy="3342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BAD6EB6-A7C1-4FE9-997C-748A0A4CDE8C}"/>
              </a:ext>
            </a:extLst>
          </p:cNvPr>
          <p:cNvSpPr/>
          <p:nvPr/>
        </p:nvSpPr>
        <p:spPr bwMode="white">
          <a:xfrm>
            <a:off x="1230942" y="2765612"/>
            <a:ext cx="8206809" cy="885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2023-07-26T02:56:51Z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