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8AD5DF-1411-BB14-3E5E-0C323DE84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93" b="41292"/>
          <a:stretch/>
        </p:blipFill>
        <p:spPr>
          <a:xfrm>
            <a:off x="3976103" y="3745186"/>
            <a:ext cx="4401470" cy="52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7387FBD-991D-4791-9CDE-81AD5DF7A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40616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D38661-5983-A48B-C3AE-67174D4C2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402D01-4DE9-7918-3F29-A2EFC34065CB}"/>
              </a:ext>
            </a:extLst>
          </p:cNvPr>
          <p:cNvSpPr/>
          <p:nvPr/>
        </p:nvSpPr>
        <p:spPr bwMode="white">
          <a:xfrm>
            <a:off x="7900363" y="1771929"/>
            <a:ext cx="333223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3C0B5E-562B-A03D-5BDF-904AAED2220E}"/>
              </a:ext>
            </a:extLst>
          </p:cNvPr>
          <p:cNvSpPr/>
          <p:nvPr/>
        </p:nvSpPr>
        <p:spPr bwMode="white">
          <a:xfrm>
            <a:off x="8880991" y="2239393"/>
            <a:ext cx="590280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2A1D59-984C-994B-A8B0-9667A80B0BF3}"/>
              </a:ext>
            </a:extLst>
          </p:cNvPr>
          <p:cNvSpPr/>
          <p:nvPr/>
        </p:nvSpPr>
        <p:spPr bwMode="white">
          <a:xfrm>
            <a:off x="10737520" y="2706856"/>
            <a:ext cx="323702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3FD480D-E2C5-4708-AB6E-3487766C5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7462"/>
            <a:ext cx="11520000" cy="2817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1221A0-AB8F-4B02-B795-CCB0926ED013}"/>
              </a:ext>
            </a:extLst>
          </p:cNvPr>
          <p:cNvSpPr/>
          <p:nvPr/>
        </p:nvSpPr>
        <p:spPr bwMode="white">
          <a:xfrm>
            <a:off x="1984628" y="4567550"/>
            <a:ext cx="6872502" cy="1184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5168CC-7789-F4B8-4A97-0D00BD176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FD5C32-C729-6193-B2DD-87A137E59DCD}"/>
              </a:ext>
            </a:extLst>
          </p:cNvPr>
          <p:cNvSpPr/>
          <p:nvPr/>
        </p:nvSpPr>
        <p:spPr bwMode="white">
          <a:xfrm>
            <a:off x="1917705" y="1496044"/>
            <a:ext cx="7190436" cy="132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68327B0-EF8C-4911-B066-F095CFC4D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8987"/>
            <a:ext cx="11520000" cy="285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F920EF-643C-4684-B7FC-6BC2BE64DE32}"/>
              </a:ext>
            </a:extLst>
          </p:cNvPr>
          <p:cNvSpPr/>
          <p:nvPr/>
        </p:nvSpPr>
        <p:spPr bwMode="white">
          <a:xfrm>
            <a:off x="2073719" y="3728163"/>
            <a:ext cx="5179239" cy="80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7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CCADA8-2114-30E7-D54F-263C6FB8D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1A06F9-41FF-467E-17FD-CEE310AC528C}"/>
              </a:ext>
            </a:extLst>
          </p:cNvPr>
          <p:cNvSpPr/>
          <p:nvPr/>
        </p:nvSpPr>
        <p:spPr bwMode="white">
          <a:xfrm>
            <a:off x="2083238" y="2830340"/>
            <a:ext cx="5922243" cy="111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2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