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63" r:id="rId4"/>
    <p:sldId id="262" r:id="rId5"/>
    <p:sldId id="261" r:id="rId6"/>
    <p:sldId id="260" r:id="rId7"/>
    <p:sldId id="258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116DDB1E-74BB-92BB-DA95-0B0F06BEF30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652" b="37365"/>
          <a:stretch/>
        </p:blipFill>
        <p:spPr>
          <a:xfrm>
            <a:off x="4045087" y="3785792"/>
            <a:ext cx="4187286" cy="52144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5" name="img_16777215">
            <a:extLst>
              <a:ext uri="{FF2B5EF4-FFF2-40B4-BE49-F238E27FC236}">
                <a16:creationId xmlns:a16="http://schemas.microsoft.com/office/drawing/2014/main" id="{E7838CD0-9764-4168-ABCC-25B73DAB68B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563" b="64957"/>
          <a:stretch/>
        </p:blipFill>
        <p:spPr>
          <a:xfrm>
            <a:off x="4342810" y="2314978"/>
            <a:ext cx="3506380" cy="66973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86CDFFC8-8C3B-0658-99B0-24AFAF47767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88031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5ACCE53B-3E91-4219-60BF-5FE95963046E}"/>
              </a:ext>
            </a:extLst>
          </p:cNvPr>
          <p:cNvSpPr/>
          <p:nvPr/>
        </p:nvSpPr>
        <p:spPr bwMode="white">
          <a:xfrm>
            <a:off x="3168595" y="1866034"/>
            <a:ext cx="218975" cy="2097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44464D1D-252E-4628-CD46-B7E857BE89E5}"/>
              </a:ext>
            </a:extLst>
          </p:cNvPr>
          <p:cNvSpPr/>
          <p:nvPr/>
        </p:nvSpPr>
        <p:spPr bwMode="white">
          <a:xfrm>
            <a:off x="7224396" y="3534110"/>
            <a:ext cx="209454" cy="2001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2C784965-4238-7153-0B2E-FB9DC5423487}"/>
              </a:ext>
            </a:extLst>
          </p:cNvPr>
          <p:cNvSpPr/>
          <p:nvPr/>
        </p:nvSpPr>
        <p:spPr bwMode="white">
          <a:xfrm>
            <a:off x="9461752" y="4506359"/>
            <a:ext cx="247537" cy="2001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05075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26DF46BA-390A-195B-A281-D9919B15A8E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02728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88E86C63-BEB0-8DB0-36B5-28AA6E0633A0}"/>
              </a:ext>
            </a:extLst>
          </p:cNvPr>
          <p:cNvSpPr/>
          <p:nvPr/>
        </p:nvSpPr>
        <p:spPr bwMode="white">
          <a:xfrm>
            <a:off x="1321586" y="3044855"/>
            <a:ext cx="3189421" cy="27610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04102A36-B04B-D686-BBD3-5534DF0254C6}"/>
              </a:ext>
            </a:extLst>
          </p:cNvPr>
          <p:cNvSpPr/>
          <p:nvPr/>
        </p:nvSpPr>
        <p:spPr bwMode="white">
          <a:xfrm>
            <a:off x="6862611" y="3054376"/>
            <a:ext cx="2913323" cy="2665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48118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657F9E13-144C-F429-E07C-BAE59F38AD0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46476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C510F308-AC77-5083-7661-3FF4C7E02983}"/>
              </a:ext>
            </a:extLst>
          </p:cNvPr>
          <p:cNvSpPr/>
          <p:nvPr/>
        </p:nvSpPr>
        <p:spPr bwMode="white">
          <a:xfrm>
            <a:off x="2045157" y="2289775"/>
            <a:ext cx="437950" cy="19106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2F4A087E-9926-749A-9847-6E12E29B7EBD}"/>
              </a:ext>
            </a:extLst>
          </p:cNvPr>
          <p:cNvSpPr/>
          <p:nvPr/>
        </p:nvSpPr>
        <p:spPr bwMode="white">
          <a:xfrm>
            <a:off x="3844561" y="2280222"/>
            <a:ext cx="523636" cy="2006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C5EE9AB7-8B9E-1C09-EA6A-ED960C56CCF0}"/>
              </a:ext>
            </a:extLst>
          </p:cNvPr>
          <p:cNvSpPr/>
          <p:nvPr/>
        </p:nvSpPr>
        <p:spPr bwMode="white">
          <a:xfrm>
            <a:off x="6537241" y="1873624"/>
            <a:ext cx="4008198" cy="86515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56687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EA3FC24D-698B-DD02-9C54-D2BDE35B5D8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83453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B1F66AF9-3C16-F717-B9D8-F0C61733BAC0}"/>
              </a:ext>
            </a:extLst>
          </p:cNvPr>
          <p:cNvSpPr/>
          <p:nvPr/>
        </p:nvSpPr>
        <p:spPr bwMode="white">
          <a:xfrm>
            <a:off x="2083239" y="2353575"/>
            <a:ext cx="6576667" cy="213774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03840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H110-Win</cp:lastModifiedBy>
  <cp:revision>5</cp:revision>
  <dcterms:created xsi:type="dcterms:W3CDTF">2023-07-20T00:26:43Z</dcterms:created>
  <dcterms:modified xsi:type="dcterms:W3CDTF">2023-07-26T02:58:42Z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2052-11.1.0.14309</vt:lpwstr>
  </property>
</Properties>
</file>