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EEFAE5-EACB-B244-2161-72B86F0D0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8" b="25075"/>
          <a:stretch/>
        </p:blipFill>
        <p:spPr>
          <a:xfrm>
            <a:off x="4004819" y="3673659"/>
            <a:ext cx="4319092" cy="694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AF00CCF-5275-4192-87BC-6F6B9C45E3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3" b="64957"/>
          <a:stretch/>
        </p:blipFill>
        <p:spPr>
          <a:xfrm>
            <a:off x="4325718" y="2314978"/>
            <a:ext cx="3506380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04A3CC-0B70-C8C1-9107-845CC7072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2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ED4164-5215-0BE4-9BF1-B4CCE4B8C25E}"/>
              </a:ext>
            </a:extLst>
          </p:cNvPr>
          <p:cNvSpPr/>
          <p:nvPr/>
        </p:nvSpPr>
        <p:spPr bwMode="white">
          <a:xfrm>
            <a:off x="5729652" y="1838006"/>
            <a:ext cx="1399537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C90F27-880C-2BCD-023B-A784EA7FEDD3}"/>
              </a:ext>
            </a:extLst>
          </p:cNvPr>
          <p:cNvSpPr/>
          <p:nvPr/>
        </p:nvSpPr>
        <p:spPr bwMode="white">
          <a:xfrm>
            <a:off x="1321586" y="2333853"/>
            <a:ext cx="580760" cy="21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7CE20E-3401-0E49-6E4E-9A5E52BC9247}"/>
              </a:ext>
            </a:extLst>
          </p:cNvPr>
          <p:cNvSpPr/>
          <p:nvPr/>
        </p:nvSpPr>
        <p:spPr bwMode="white">
          <a:xfrm>
            <a:off x="4577652" y="2314782"/>
            <a:ext cx="1399537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7E6EFE-99FF-6DAE-A84D-CBCEBFB0CB7A}"/>
              </a:ext>
            </a:extLst>
          </p:cNvPr>
          <p:cNvSpPr/>
          <p:nvPr/>
        </p:nvSpPr>
        <p:spPr bwMode="white">
          <a:xfrm>
            <a:off x="6605553" y="2314782"/>
            <a:ext cx="1399537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2C0CFF-ECCB-056D-B5B7-8C3E08CC2EA7}"/>
              </a:ext>
            </a:extLst>
          </p:cNvPr>
          <p:cNvSpPr/>
          <p:nvPr/>
        </p:nvSpPr>
        <p:spPr bwMode="white">
          <a:xfrm>
            <a:off x="9680727" y="2314782"/>
            <a:ext cx="1399537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DB54CDE-E1EC-857E-13D8-E7716A11FF2E}"/>
              </a:ext>
            </a:extLst>
          </p:cNvPr>
          <p:cNvSpPr/>
          <p:nvPr/>
        </p:nvSpPr>
        <p:spPr bwMode="white">
          <a:xfrm>
            <a:off x="1331107" y="2791559"/>
            <a:ext cx="1399537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82E0367-B520-6B5D-39BE-6B6ADD7EBBC2}"/>
              </a:ext>
            </a:extLst>
          </p:cNvPr>
          <p:cNvSpPr/>
          <p:nvPr/>
        </p:nvSpPr>
        <p:spPr bwMode="white">
          <a:xfrm>
            <a:off x="3597024" y="2810630"/>
            <a:ext cx="980628" cy="21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6310959-C301-957C-3561-220D52C980F6}"/>
              </a:ext>
            </a:extLst>
          </p:cNvPr>
          <p:cNvSpPr/>
          <p:nvPr/>
        </p:nvSpPr>
        <p:spPr bwMode="white">
          <a:xfrm>
            <a:off x="5301223" y="2791559"/>
            <a:ext cx="1399537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B44A39A-0396-46F5-4DE0-07437A29380A}"/>
              </a:ext>
            </a:extLst>
          </p:cNvPr>
          <p:cNvSpPr/>
          <p:nvPr/>
        </p:nvSpPr>
        <p:spPr bwMode="white">
          <a:xfrm>
            <a:off x="8662016" y="3296941"/>
            <a:ext cx="323702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0C0B411-CE31-8693-F1B1-95D81AB01740}"/>
              </a:ext>
            </a:extLst>
          </p:cNvPr>
          <p:cNvSpPr/>
          <p:nvPr/>
        </p:nvSpPr>
        <p:spPr bwMode="white">
          <a:xfrm>
            <a:off x="3587504" y="3783253"/>
            <a:ext cx="333223" cy="200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55DC2FF-4996-9E29-ABBB-B21D82ECB2AC}"/>
              </a:ext>
            </a:extLst>
          </p:cNvPr>
          <p:cNvSpPr/>
          <p:nvPr/>
        </p:nvSpPr>
        <p:spPr bwMode="white">
          <a:xfrm>
            <a:off x="7348165" y="3783253"/>
            <a:ext cx="333223" cy="200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23C85D2-AEB0-FE23-AC86-A1588B63545E}"/>
              </a:ext>
            </a:extLst>
          </p:cNvPr>
          <p:cNvSpPr/>
          <p:nvPr/>
        </p:nvSpPr>
        <p:spPr bwMode="white">
          <a:xfrm>
            <a:off x="8062214" y="4260029"/>
            <a:ext cx="447471" cy="200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1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5C880F-0696-82DD-2A51-A0FCBCF78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4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3296D9-B6AD-81DD-2F44-CD60015D1CD7}"/>
              </a:ext>
            </a:extLst>
          </p:cNvPr>
          <p:cNvSpPr/>
          <p:nvPr/>
        </p:nvSpPr>
        <p:spPr bwMode="white">
          <a:xfrm>
            <a:off x="2073719" y="1326777"/>
            <a:ext cx="4427107" cy="900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DA4695-5008-3AD5-DD53-7EA5CEDEE8A0}"/>
              </a:ext>
            </a:extLst>
          </p:cNvPr>
          <p:cNvSpPr/>
          <p:nvPr/>
        </p:nvSpPr>
        <p:spPr bwMode="white">
          <a:xfrm>
            <a:off x="2083239" y="3942552"/>
            <a:ext cx="3214902" cy="1095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1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59ABFF-16CF-386D-74B8-007D458ED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9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1EBE3F-B1E7-F893-A096-D2344FC6FEF1}"/>
              </a:ext>
            </a:extLst>
          </p:cNvPr>
          <p:cNvSpPr/>
          <p:nvPr/>
        </p:nvSpPr>
        <p:spPr bwMode="white">
          <a:xfrm>
            <a:off x="2073719" y="1657141"/>
            <a:ext cx="4960264" cy="105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0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EF1040-19D6-CE89-2F34-3603B0F77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6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9036928-DCFF-1A40-D091-8A839F940D09}"/>
              </a:ext>
            </a:extLst>
          </p:cNvPr>
          <p:cNvSpPr/>
          <p:nvPr/>
        </p:nvSpPr>
        <p:spPr bwMode="white">
          <a:xfrm>
            <a:off x="2062947" y="3429000"/>
            <a:ext cx="6247335" cy="135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9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