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5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275EDA-EE0D-0F03-E93A-AECAD5A4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48" b="34761"/>
          <a:stretch/>
        </p:blipFill>
        <p:spPr>
          <a:xfrm>
            <a:off x="2435856" y="3787835"/>
            <a:ext cx="7540086" cy="636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1CBBA2C-6DB0-4D37-BF48-6A4F48CA16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63" b="64957"/>
          <a:stretch/>
        </p:blipFill>
        <p:spPr>
          <a:xfrm>
            <a:off x="4342810" y="2324122"/>
            <a:ext cx="3506380" cy="669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7B1496-03CF-4DC8-565F-DFFC94E169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3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A59A50-936B-9061-664B-18E40663782B}"/>
              </a:ext>
            </a:extLst>
          </p:cNvPr>
          <p:cNvSpPr/>
          <p:nvPr/>
        </p:nvSpPr>
        <p:spPr bwMode="white">
          <a:xfrm>
            <a:off x="4282512" y="1789314"/>
            <a:ext cx="866380" cy="25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EA78FA-ADE0-470C-7169-3F68B04A51B3}"/>
              </a:ext>
            </a:extLst>
          </p:cNvPr>
          <p:cNvSpPr/>
          <p:nvPr/>
        </p:nvSpPr>
        <p:spPr bwMode="white">
          <a:xfrm>
            <a:off x="9014280" y="1789314"/>
            <a:ext cx="323702" cy="25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790D8B-A01E-3963-0577-713511510D90}"/>
              </a:ext>
            </a:extLst>
          </p:cNvPr>
          <p:cNvSpPr/>
          <p:nvPr/>
        </p:nvSpPr>
        <p:spPr bwMode="white">
          <a:xfrm>
            <a:off x="10413818" y="1798842"/>
            <a:ext cx="314181" cy="247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8C768F-4154-2DE9-E1B0-04B604AD3A32}"/>
              </a:ext>
            </a:extLst>
          </p:cNvPr>
          <p:cNvSpPr/>
          <p:nvPr/>
        </p:nvSpPr>
        <p:spPr bwMode="white">
          <a:xfrm>
            <a:off x="3663669" y="2294338"/>
            <a:ext cx="466512" cy="200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49C0F8F-D69F-BEC6-BDB2-318822834E45}"/>
              </a:ext>
            </a:extLst>
          </p:cNvPr>
          <p:cNvSpPr/>
          <p:nvPr/>
        </p:nvSpPr>
        <p:spPr bwMode="white">
          <a:xfrm>
            <a:off x="2502148" y="3228156"/>
            <a:ext cx="199933" cy="200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3205459-A856-368A-02F2-54A47E0D0A7F}"/>
              </a:ext>
            </a:extLst>
          </p:cNvPr>
          <p:cNvSpPr/>
          <p:nvPr/>
        </p:nvSpPr>
        <p:spPr bwMode="white">
          <a:xfrm>
            <a:off x="4691900" y="3228156"/>
            <a:ext cx="476033" cy="200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DC961A8-242E-83F1-3F29-F7AA65EFCD88}"/>
              </a:ext>
            </a:extLst>
          </p:cNvPr>
          <p:cNvSpPr/>
          <p:nvPr/>
        </p:nvSpPr>
        <p:spPr bwMode="white">
          <a:xfrm>
            <a:off x="1350148" y="3380616"/>
            <a:ext cx="314181" cy="200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19B105E-DDFA-FB01-B545-A8F0A84C0CCF}"/>
              </a:ext>
            </a:extLst>
          </p:cNvPr>
          <p:cNvSpPr/>
          <p:nvPr/>
        </p:nvSpPr>
        <p:spPr bwMode="white">
          <a:xfrm>
            <a:off x="6081917" y="3999986"/>
            <a:ext cx="580760" cy="219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F8058F4-2F2A-6498-5E7E-794A355003E9}"/>
              </a:ext>
            </a:extLst>
          </p:cNvPr>
          <p:cNvSpPr/>
          <p:nvPr/>
        </p:nvSpPr>
        <p:spPr bwMode="white">
          <a:xfrm>
            <a:off x="8614413" y="4009515"/>
            <a:ext cx="752132" cy="200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3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31E5B5-E79D-BADD-0C6A-A4883E589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56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BA1A26-C0BB-84A2-B32B-BF8BBC60D629}"/>
              </a:ext>
            </a:extLst>
          </p:cNvPr>
          <p:cNvSpPr/>
          <p:nvPr/>
        </p:nvSpPr>
        <p:spPr bwMode="white">
          <a:xfrm>
            <a:off x="2587834" y="1083775"/>
            <a:ext cx="571239" cy="219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5D3FDB-AF23-60C8-4691-78B1FDA17CAC}"/>
              </a:ext>
            </a:extLst>
          </p:cNvPr>
          <p:cNvSpPr/>
          <p:nvPr/>
        </p:nvSpPr>
        <p:spPr bwMode="white">
          <a:xfrm>
            <a:off x="5320264" y="1083775"/>
            <a:ext cx="856859" cy="219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DC2C7C-B57E-6FEA-3AA0-6ACD0B9094E3}"/>
              </a:ext>
            </a:extLst>
          </p:cNvPr>
          <p:cNvSpPr/>
          <p:nvPr/>
        </p:nvSpPr>
        <p:spPr bwMode="white">
          <a:xfrm>
            <a:off x="8195504" y="1083775"/>
            <a:ext cx="856859" cy="219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6BC1B9-C7AE-1B24-A230-71E283DAC50B}"/>
              </a:ext>
            </a:extLst>
          </p:cNvPr>
          <p:cNvSpPr/>
          <p:nvPr/>
        </p:nvSpPr>
        <p:spPr bwMode="white">
          <a:xfrm>
            <a:off x="4082578" y="1550421"/>
            <a:ext cx="476033" cy="199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6E2D63D-FDCC-1247-0C82-1A117211B100}"/>
              </a:ext>
            </a:extLst>
          </p:cNvPr>
          <p:cNvSpPr/>
          <p:nvPr/>
        </p:nvSpPr>
        <p:spPr bwMode="white">
          <a:xfrm>
            <a:off x="5386909" y="1550421"/>
            <a:ext cx="752132" cy="199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B0C0F47-743B-A271-D684-4E5E7FA7692A}"/>
              </a:ext>
            </a:extLst>
          </p:cNvPr>
          <p:cNvSpPr/>
          <p:nvPr/>
        </p:nvSpPr>
        <p:spPr bwMode="white">
          <a:xfrm>
            <a:off x="6986380" y="1550421"/>
            <a:ext cx="447471" cy="199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69E4F88-EF9A-2426-049B-D076CABAC83B}"/>
              </a:ext>
            </a:extLst>
          </p:cNvPr>
          <p:cNvSpPr/>
          <p:nvPr/>
        </p:nvSpPr>
        <p:spPr bwMode="white">
          <a:xfrm>
            <a:off x="9775933" y="1550421"/>
            <a:ext cx="609321" cy="199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87DC37FF-4D7E-4CF7-B4CB-0FDD8C569236}"/>
              </a:ext>
            </a:extLst>
          </p:cNvPr>
          <p:cNvSpPr/>
          <p:nvPr/>
        </p:nvSpPr>
        <p:spPr bwMode="white">
          <a:xfrm>
            <a:off x="2549752" y="1985420"/>
            <a:ext cx="609321" cy="49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9C7AAE22-3A25-444E-964C-F9DFC11C8237}"/>
              </a:ext>
            </a:extLst>
          </p:cNvPr>
          <p:cNvSpPr/>
          <p:nvPr/>
        </p:nvSpPr>
        <p:spPr bwMode="white">
          <a:xfrm>
            <a:off x="3949290" y="1985419"/>
            <a:ext cx="609321" cy="49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28537FA0-4493-4043-A95F-EDE143D9E2BD}"/>
              </a:ext>
            </a:extLst>
          </p:cNvPr>
          <p:cNvSpPr/>
          <p:nvPr/>
        </p:nvSpPr>
        <p:spPr bwMode="white">
          <a:xfrm>
            <a:off x="6905454" y="1977817"/>
            <a:ext cx="609321" cy="49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23862652-6055-419C-80CD-EE8C8095C912}"/>
              </a:ext>
            </a:extLst>
          </p:cNvPr>
          <p:cNvSpPr/>
          <p:nvPr/>
        </p:nvSpPr>
        <p:spPr bwMode="white">
          <a:xfrm>
            <a:off x="8319272" y="1977817"/>
            <a:ext cx="609321" cy="499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A97AC29D-8F7D-46CF-A803-98548AAF8635}"/>
              </a:ext>
            </a:extLst>
          </p:cNvPr>
          <p:cNvSpPr/>
          <p:nvPr/>
        </p:nvSpPr>
        <p:spPr bwMode="white">
          <a:xfrm>
            <a:off x="9733090" y="1985419"/>
            <a:ext cx="609321" cy="49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AE08319C-2483-46A7-BB5B-D7ACCBFA4DB8}"/>
              </a:ext>
            </a:extLst>
          </p:cNvPr>
          <p:cNvSpPr/>
          <p:nvPr/>
        </p:nvSpPr>
        <p:spPr bwMode="white">
          <a:xfrm>
            <a:off x="1313666" y="3751466"/>
            <a:ext cx="6521487" cy="1113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59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D23D9E-7423-EAB3-DE7F-91DB3513E0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16032"/>
            <a:ext cx="11520000" cy="2895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2D8B6D-4BEA-69FD-C9A7-92C1BE26CBF1}"/>
              </a:ext>
            </a:extLst>
          </p:cNvPr>
          <p:cNvSpPr/>
          <p:nvPr/>
        </p:nvSpPr>
        <p:spPr bwMode="white">
          <a:xfrm>
            <a:off x="882848" y="1658655"/>
            <a:ext cx="5036430" cy="1035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18E373-7336-AFD4-EE6F-695DFFADF710}"/>
              </a:ext>
            </a:extLst>
          </p:cNvPr>
          <p:cNvSpPr/>
          <p:nvPr/>
        </p:nvSpPr>
        <p:spPr bwMode="white">
          <a:xfrm>
            <a:off x="6600595" y="1730371"/>
            <a:ext cx="3299334" cy="1035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2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>
            <a:extLst>
              <a:ext uri="{FF2B5EF4-FFF2-40B4-BE49-F238E27FC236}">
                <a16:creationId xmlns:a16="http://schemas.microsoft.com/office/drawing/2014/main" id="{A31FCB61-5131-47F8-AB44-07E9942F9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07862"/>
            <a:ext cx="11520000" cy="2809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131F2A8-3FD3-44FF-89A9-31ACD1384C00}"/>
              </a:ext>
            </a:extLst>
          </p:cNvPr>
          <p:cNvSpPr/>
          <p:nvPr/>
        </p:nvSpPr>
        <p:spPr bwMode="white">
          <a:xfrm>
            <a:off x="1538730" y="2339893"/>
            <a:ext cx="7760563" cy="195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5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2023-07-26T03:00:37Z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