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1D48DB1-1787-691C-30B7-3B597921A0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75" b="22887"/>
          <a:stretch/>
        </p:blipFill>
        <p:spPr>
          <a:xfrm>
            <a:off x="2365259" y="3856290"/>
            <a:ext cx="7663654" cy="7336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38BF140C-7933-45BC-9A61-38EF35A50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r="88125" b="65648"/>
          <a:stretch/>
        </p:blipFill>
        <p:spPr>
          <a:xfrm>
            <a:off x="5412037" y="2512463"/>
            <a:ext cx="1367925" cy="559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1DC7FE-7742-BA9E-272B-984F9EC0B0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906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3DE9C47-65B2-C317-870D-4AFEEE385BEC}"/>
              </a:ext>
            </a:extLst>
          </p:cNvPr>
          <p:cNvSpPr/>
          <p:nvPr/>
        </p:nvSpPr>
        <p:spPr bwMode="white">
          <a:xfrm>
            <a:off x="7081586" y="1769604"/>
            <a:ext cx="466512" cy="209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29D394B-4763-6CD3-EED2-68CB14323E4C}"/>
              </a:ext>
            </a:extLst>
          </p:cNvPr>
          <p:cNvSpPr/>
          <p:nvPr/>
        </p:nvSpPr>
        <p:spPr bwMode="white">
          <a:xfrm>
            <a:off x="10232925" y="1769604"/>
            <a:ext cx="476033" cy="209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74BF01C-0D26-8D21-748C-F19747BF0336}"/>
              </a:ext>
            </a:extLst>
          </p:cNvPr>
          <p:cNvSpPr/>
          <p:nvPr/>
        </p:nvSpPr>
        <p:spPr bwMode="white">
          <a:xfrm>
            <a:off x="7719471" y="2245822"/>
            <a:ext cx="752131" cy="200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EFACC77-FE6E-E5C2-837A-5B86297D1DE2}"/>
              </a:ext>
            </a:extLst>
          </p:cNvPr>
          <p:cNvSpPr/>
          <p:nvPr/>
        </p:nvSpPr>
        <p:spPr bwMode="white">
          <a:xfrm>
            <a:off x="4682380" y="3179208"/>
            <a:ext cx="742611" cy="200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129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A9CB6BD-3593-746D-C5D6-90B97B305E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95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7A29090-6633-E92E-CF64-6DFA172A05D3}"/>
              </a:ext>
            </a:extLst>
          </p:cNvPr>
          <p:cNvSpPr/>
          <p:nvPr/>
        </p:nvSpPr>
        <p:spPr bwMode="white">
          <a:xfrm>
            <a:off x="3227294" y="905435"/>
            <a:ext cx="2968038" cy="2061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64DBE666-CD46-C2CA-8E2E-959B3BBAD111}"/>
              </a:ext>
            </a:extLst>
          </p:cNvPr>
          <p:cNvSpPr/>
          <p:nvPr/>
        </p:nvSpPr>
        <p:spPr bwMode="white">
          <a:xfrm>
            <a:off x="684814" y="3065139"/>
            <a:ext cx="6029751" cy="879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8BA1F5EA-24F0-4D4D-BE11-745F18A3CA34}"/>
              </a:ext>
            </a:extLst>
          </p:cNvPr>
          <p:cNvSpPr/>
          <p:nvPr/>
        </p:nvSpPr>
        <p:spPr bwMode="white">
          <a:xfrm>
            <a:off x="8507506" y="905435"/>
            <a:ext cx="3324494" cy="2061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02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4DD3BE-8A8A-A3EC-B8F3-FCA983C0A5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95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CBA4DC9-2D55-1CA1-D742-3A0AA1504ACF}"/>
              </a:ext>
            </a:extLst>
          </p:cNvPr>
          <p:cNvSpPr/>
          <p:nvPr/>
        </p:nvSpPr>
        <p:spPr bwMode="white">
          <a:xfrm>
            <a:off x="2083239" y="1493388"/>
            <a:ext cx="6316690" cy="1680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D21DA1C4-57CC-4C88-BA14-E3B6836AA6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3602622"/>
            <a:ext cx="11520000" cy="2887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15BEFA5-2783-4527-8338-34D9DF14C63A}"/>
              </a:ext>
            </a:extLst>
          </p:cNvPr>
          <p:cNvSpPr/>
          <p:nvPr/>
        </p:nvSpPr>
        <p:spPr bwMode="white">
          <a:xfrm>
            <a:off x="2040198" y="4698415"/>
            <a:ext cx="5573731" cy="1502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921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C53E4B4-4965-F1A3-4E63-E0F739A268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18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2BA2FEF-ACFB-770D-6BB3-1243FB2447F4}"/>
              </a:ext>
            </a:extLst>
          </p:cNvPr>
          <p:cNvSpPr/>
          <p:nvPr/>
        </p:nvSpPr>
        <p:spPr bwMode="white">
          <a:xfrm>
            <a:off x="1891553" y="1703294"/>
            <a:ext cx="6389636" cy="2725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32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7</cp:revision>
  <dcterms:created xsi:type="dcterms:W3CDTF">2023-07-20T00:26:43Z</dcterms:created>
  <dcterms:modified xsi:type="dcterms:W3CDTF">2023-07-26T02:43:49Z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