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A0A729-4BC4-0756-04CE-6174CA64F3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85" b="39345"/>
          <a:stretch/>
        </p:blipFill>
        <p:spPr>
          <a:xfrm>
            <a:off x="5082668" y="3786395"/>
            <a:ext cx="2259632" cy="504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D4A685E-39B2-407B-9184-0F5BBE9053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88125" b="65648"/>
          <a:stretch/>
        </p:blipFill>
        <p:spPr>
          <a:xfrm>
            <a:off x="5412037" y="2512463"/>
            <a:ext cx="1367925" cy="55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32BE07-9F11-41BC-6BC6-456F0AE6E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8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745BFB-01E9-7928-B97D-C5A563E1A989}"/>
              </a:ext>
            </a:extLst>
          </p:cNvPr>
          <p:cNvSpPr/>
          <p:nvPr/>
        </p:nvSpPr>
        <p:spPr bwMode="white">
          <a:xfrm>
            <a:off x="7195834" y="1845356"/>
            <a:ext cx="199932" cy="199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0D43540-EB7E-FC68-4C26-910079A3E1C2}"/>
              </a:ext>
            </a:extLst>
          </p:cNvPr>
          <p:cNvSpPr/>
          <p:nvPr/>
        </p:nvSpPr>
        <p:spPr bwMode="white">
          <a:xfrm>
            <a:off x="9423669" y="1845356"/>
            <a:ext cx="733090" cy="199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B1BA2B7-97DA-3F25-1C06-8FFC1F205EA1}"/>
              </a:ext>
            </a:extLst>
          </p:cNvPr>
          <p:cNvSpPr/>
          <p:nvPr/>
        </p:nvSpPr>
        <p:spPr bwMode="white">
          <a:xfrm>
            <a:off x="1254942" y="2330953"/>
            <a:ext cx="742611" cy="199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379F342-73F5-6686-6E7A-EA8D9A93F89A}"/>
              </a:ext>
            </a:extLst>
          </p:cNvPr>
          <p:cNvSpPr/>
          <p:nvPr/>
        </p:nvSpPr>
        <p:spPr bwMode="white">
          <a:xfrm>
            <a:off x="6358016" y="2816550"/>
            <a:ext cx="618842" cy="199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BBD1122-02B5-E8D8-0DC0-62D6DBB90805}"/>
              </a:ext>
            </a:extLst>
          </p:cNvPr>
          <p:cNvSpPr/>
          <p:nvPr/>
        </p:nvSpPr>
        <p:spPr bwMode="white">
          <a:xfrm>
            <a:off x="9595041" y="3302148"/>
            <a:ext cx="190413" cy="199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5B08228-B9F7-DF4D-611D-945134C42AF8}"/>
              </a:ext>
            </a:extLst>
          </p:cNvPr>
          <p:cNvSpPr/>
          <p:nvPr/>
        </p:nvSpPr>
        <p:spPr bwMode="white">
          <a:xfrm>
            <a:off x="6653157" y="3787745"/>
            <a:ext cx="856859" cy="199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18B59E8A-F22B-494C-928D-81DB94179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8" y="4178127"/>
            <a:ext cx="11520000" cy="1455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F0CDD02-1E24-4425-BB9B-3849AC9EA0B1}"/>
              </a:ext>
            </a:extLst>
          </p:cNvPr>
          <p:cNvSpPr/>
          <p:nvPr/>
        </p:nvSpPr>
        <p:spPr bwMode="white">
          <a:xfrm>
            <a:off x="10257179" y="4273909"/>
            <a:ext cx="333223" cy="201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2638DF2-71DC-4C4F-8C39-051E7F3CB87E}"/>
              </a:ext>
            </a:extLst>
          </p:cNvPr>
          <p:cNvSpPr/>
          <p:nvPr/>
        </p:nvSpPr>
        <p:spPr bwMode="white">
          <a:xfrm>
            <a:off x="10333344" y="4762399"/>
            <a:ext cx="466512" cy="201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2F6983E-FE9C-4C8C-A651-919B14BD8BD3}"/>
              </a:ext>
            </a:extLst>
          </p:cNvPr>
          <p:cNvSpPr/>
          <p:nvPr/>
        </p:nvSpPr>
        <p:spPr bwMode="white">
          <a:xfrm>
            <a:off x="2792980" y="5250889"/>
            <a:ext cx="456991" cy="201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98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B6B753-C605-CB5E-059F-9DCC6E91C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2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9A8560-2246-270E-C190-8B71D03D85DC}"/>
              </a:ext>
            </a:extLst>
          </p:cNvPr>
          <p:cNvSpPr/>
          <p:nvPr/>
        </p:nvSpPr>
        <p:spPr bwMode="white">
          <a:xfrm>
            <a:off x="1614156" y="1854886"/>
            <a:ext cx="7422268" cy="1193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C35F0B7E-1386-4B34-9946-FA3FBBE47F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27318"/>
            <a:ext cx="11520000" cy="3096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6CA2952-A5B5-4C82-BB11-92854B074AB0}"/>
              </a:ext>
            </a:extLst>
          </p:cNvPr>
          <p:cNvSpPr/>
          <p:nvPr/>
        </p:nvSpPr>
        <p:spPr bwMode="white">
          <a:xfrm>
            <a:off x="1045487" y="5042210"/>
            <a:ext cx="3015525" cy="910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DCB9828-A032-4AE2-B42D-0E156DAD0877}"/>
              </a:ext>
            </a:extLst>
          </p:cNvPr>
          <p:cNvSpPr/>
          <p:nvPr/>
        </p:nvSpPr>
        <p:spPr bwMode="white">
          <a:xfrm>
            <a:off x="6757883" y="5042210"/>
            <a:ext cx="4681081" cy="1098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70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9CA9F7-20A7-34AC-D92A-9122C60A73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14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D59D8D7-1687-40B0-F24E-9606B1ACEEAC}"/>
              </a:ext>
            </a:extLst>
          </p:cNvPr>
          <p:cNvSpPr/>
          <p:nvPr/>
        </p:nvSpPr>
        <p:spPr bwMode="white">
          <a:xfrm>
            <a:off x="2359338" y="2411507"/>
            <a:ext cx="5655272" cy="2148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65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2023-07-26T02:35:32Z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