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D9A817-555B-CD79-8F9E-810D903FD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918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EE995C-3A3F-C4DC-0458-03687ABBEFAD}"/>
              </a:ext>
            </a:extLst>
          </p:cNvPr>
          <p:cNvSpPr/>
          <p:nvPr/>
        </p:nvSpPr>
        <p:spPr bwMode="white">
          <a:xfrm>
            <a:off x="321917" y="465261"/>
            <a:ext cx="2741950" cy="50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7D28C67-2775-482B-95E8-1CBF6B91B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609" y="3502107"/>
            <a:ext cx="2654012" cy="972948"/>
          </a:xfrm>
          <a:prstGeom prst="rect">
            <a:avLst/>
          </a:prstGeom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5DC0B8A3-ECBA-4C61-8EB2-87C05071F4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BED60E-68C5-9F60-B598-A29D06481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3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B66CFD-AF1D-FB3F-6964-123E3FD511B0}"/>
              </a:ext>
            </a:extLst>
          </p:cNvPr>
          <p:cNvSpPr/>
          <p:nvPr/>
        </p:nvSpPr>
        <p:spPr bwMode="white">
          <a:xfrm>
            <a:off x="6043834" y="2278460"/>
            <a:ext cx="609322" cy="2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BBAB5F-6061-5428-6E4C-443D96884008}"/>
              </a:ext>
            </a:extLst>
          </p:cNvPr>
          <p:cNvSpPr/>
          <p:nvPr/>
        </p:nvSpPr>
        <p:spPr bwMode="white">
          <a:xfrm>
            <a:off x="5862942" y="2746144"/>
            <a:ext cx="333223" cy="2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531335-9DC3-269D-541F-473D4148D9B5}"/>
              </a:ext>
            </a:extLst>
          </p:cNvPr>
          <p:cNvSpPr/>
          <p:nvPr/>
        </p:nvSpPr>
        <p:spPr bwMode="white">
          <a:xfrm>
            <a:off x="10499504" y="2746144"/>
            <a:ext cx="590280" cy="2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31CD12-BE66-1838-4AD6-468CAFC45A83}"/>
              </a:ext>
            </a:extLst>
          </p:cNvPr>
          <p:cNvSpPr/>
          <p:nvPr/>
        </p:nvSpPr>
        <p:spPr bwMode="white">
          <a:xfrm>
            <a:off x="8785785" y="3213829"/>
            <a:ext cx="476033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07434F0-4315-B072-1DFB-F7CDCFC492F4}"/>
              </a:ext>
            </a:extLst>
          </p:cNvPr>
          <p:cNvSpPr/>
          <p:nvPr/>
        </p:nvSpPr>
        <p:spPr bwMode="white">
          <a:xfrm>
            <a:off x="5082247" y="3681513"/>
            <a:ext cx="1028231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5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B07C1B-6B5C-CB76-5410-F0B9A5772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0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81C78F-9F7B-2022-F77D-55C44DD67806}"/>
              </a:ext>
            </a:extLst>
          </p:cNvPr>
          <p:cNvSpPr/>
          <p:nvPr/>
        </p:nvSpPr>
        <p:spPr bwMode="white">
          <a:xfrm>
            <a:off x="1685366" y="1416989"/>
            <a:ext cx="7324164" cy="895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4C98D4E6-0E99-4398-A922-9AA4E0E75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8753"/>
            <a:ext cx="11520000" cy="2846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AF384C-1862-4A1F-8119-116C97CF9F8B}"/>
              </a:ext>
            </a:extLst>
          </p:cNvPr>
          <p:cNvSpPr/>
          <p:nvPr/>
        </p:nvSpPr>
        <p:spPr bwMode="white">
          <a:xfrm>
            <a:off x="2064197" y="3845309"/>
            <a:ext cx="5394437" cy="1022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3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3FBF8A-B61C-34D8-4837-BB4CB5802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8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08B0D7-E031-D1DD-B1DE-83ADBCDC82A1}"/>
              </a:ext>
            </a:extLst>
          </p:cNvPr>
          <p:cNvSpPr/>
          <p:nvPr/>
        </p:nvSpPr>
        <p:spPr bwMode="white">
          <a:xfrm>
            <a:off x="1883861" y="3223658"/>
            <a:ext cx="6758115" cy="95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7E527D11-A054-473C-9368-A43BEB23A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680989"/>
            <a:ext cx="11520000" cy="1455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F6A619-23AA-4BD9-9440-D5A3287E2509}"/>
              </a:ext>
            </a:extLst>
          </p:cNvPr>
          <p:cNvSpPr/>
          <p:nvPr/>
        </p:nvSpPr>
        <p:spPr bwMode="white">
          <a:xfrm>
            <a:off x="1512000" y="5313152"/>
            <a:ext cx="2737271" cy="89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6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