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7CC76F-D0AD-FC8D-B973-B0B4C3A733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7" b="31685"/>
          <a:stretch/>
        </p:blipFill>
        <p:spPr>
          <a:xfrm>
            <a:off x="3982492" y="3924656"/>
            <a:ext cx="4376757" cy="537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E2B983BF-13FA-470B-856F-8F2EA85493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88125" b="65648"/>
          <a:stretch/>
        </p:blipFill>
        <p:spPr>
          <a:xfrm>
            <a:off x="5412037" y="2512463"/>
            <a:ext cx="1367925" cy="55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2B92EF-78F7-0B7C-8558-15ED21CF6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9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7E70A9-76A5-5386-5CB0-626DB12672C5}"/>
              </a:ext>
            </a:extLst>
          </p:cNvPr>
          <p:cNvSpPr/>
          <p:nvPr/>
        </p:nvSpPr>
        <p:spPr bwMode="white">
          <a:xfrm>
            <a:off x="2142565" y="1866305"/>
            <a:ext cx="4615318" cy="145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422952-87E9-8005-4EEB-6A03E569CC28}"/>
              </a:ext>
            </a:extLst>
          </p:cNvPr>
          <p:cNvSpPr/>
          <p:nvPr/>
        </p:nvSpPr>
        <p:spPr bwMode="white">
          <a:xfrm>
            <a:off x="8964706" y="1866304"/>
            <a:ext cx="2543988" cy="1562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E8F93FCB-F121-4FB0-8539-15D69C66A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649085"/>
            <a:ext cx="11520000" cy="2928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9D24DD4-AAAF-4F12-A096-5EC84137AADF}"/>
              </a:ext>
            </a:extLst>
          </p:cNvPr>
          <p:cNvSpPr/>
          <p:nvPr/>
        </p:nvSpPr>
        <p:spPr bwMode="white">
          <a:xfrm>
            <a:off x="1773618" y="4803191"/>
            <a:ext cx="4934875" cy="1354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69AB24-4A41-CB2B-DD9C-51123DB0A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7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2FA00D-39F5-BA12-06EC-4DC13128E0B6}"/>
              </a:ext>
            </a:extLst>
          </p:cNvPr>
          <p:cNvSpPr/>
          <p:nvPr/>
        </p:nvSpPr>
        <p:spPr bwMode="white">
          <a:xfrm>
            <a:off x="1797619" y="1438565"/>
            <a:ext cx="6423016" cy="1851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6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9B57D5-B900-8234-ACCC-3D4A55816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5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AB0D40-4A24-0DA7-9530-E9E26B57C2C8}"/>
              </a:ext>
            </a:extLst>
          </p:cNvPr>
          <p:cNvSpPr/>
          <p:nvPr/>
        </p:nvSpPr>
        <p:spPr bwMode="white">
          <a:xfrm>
            <a:off x="1092882" y="1572495"/>
            <a:ext cx="7181542" cy="1511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27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g_16777215">
            <a:extLst>
              <a:ext uri="{FF2B5EF4-FFF2-40B4-BE49-F238E27FC236}">
                <a16:creationId xmlns:a16="http://schemas.microsoft.com/office/drawing/2014/main" id="{B6E432BE-0772-46D2-A68B-6D58A74D7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20647"/>
            <a:ext cx="11520000" cy="2727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3ED11E-D778-4EE6-84D0-F5AA43F5E832}"/>
              </a:ext>
            </a:extLst>
          </p:cNvPr>
          <p:cNvSpPr/>
          <p:nvPr/>
        </p:nvSpPr>
        <p:spPr bwMode="white">
          <a:xfrm>
            <a:off x="1792661" y="1960550"/>
            <a:ext cx="4844115" cy="120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70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2023-07-26T02:43:00Z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