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1BE50E-8E0B-1D1B-ED18-FF98C4C6AD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0" b="24630"/>
          <a:stretch/>
        </p:blipFill>
        <p:spPr>
          <a:xfrm>
            <a:off x="3939148" y="3786395"/>
            <a:ext cx="4582703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4B7C228-6612-4663-AEF4-D8C48491F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88125" b="65648"/>
          <a:stretch/>
        </p:blipFill>
        <p:spPr>
          <a:xfrm>
            <a:off x="5412037" y="2512463"/>
            <a:ext cx="1367925" cy="55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00A71A-630B-32A5-AB3E-87BB5B251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6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4323A6-DDC6-DBD5-B542-C9DF40DE2140}"/>
              </a:ext>
            </a:extLst>
          </p:cNvPr>
          <p:cNvSpPr/>
          <p:nvPr/>
        </p:nvSpPr>
        <p:spPr bwMode="white">
          <a:xfrm>
            <a:off x="8833388" y="1799981"/>
            <a:ext cx="257057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098FBD-7186-8B8A-E268-5CCB6FF25758}"/>
              </a:ext>
            </a:extLst>
          </p:cNvPr>
          <p:cNvSpPr/>
          <p:nvPr/>
        </p:nvSpPr>
        <p:spPr bwMode="white">
          <a:xfrm>
            <a:off x="10747041" y="2744075"/>
            <a:ext cx="199933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7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BA6CD6-D722-42A4-6058-4CD04A0CA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0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6E102F-CA5D-CBB8-6836-2836298DF8DD}"/>
              </a:ext>
            </a:extLst>
          </p:cNvPr>
          <p:cNvSpPr/>
          <p:nvPr/>
        </p:nvSpPr>
        <p:spPr bwMode="white">
          <a:xfrm>
            <a:off x="2581024" y="1017604"/>
            <a:ext cx="3003988" cy="145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5882DF-A973-1319-B118-E77EBA2E792F}"/>
              </a:ext>
            </a:extLst>
          </p:cNvPr>
          <p:cNvSpPr/>
          <p:nvPr/>
        </p:nvSpPr>
        <p:spPr bwMode="white">
          <a:xfrm>
            <a:off x="7888942" y="1207495"/>
            <a:ext cx="3754154" cy="1374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CCF96D40-114C-4B14-8CA3-DFBEC5B31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2968861"/>
            <a:ext cx="11520000" cy="2829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7435973-EE1A-45BF-87E3-51FEA8F74805}"/>
              </a:ext>
            </a:extLst>
          </p:cNvPr>
          <p:cNvSpPr/>
          <p:nvPr/>
        </p:nvSpPr>
        <p:spPr bwMode="white">
          <a:xfrm>
            <a:off x="1547718" y="4473520"/>
            <a:ext cx="6275294" cy="1174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2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FBDBC4-AFD0-4CFF-D33B-7589C390B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5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60F31A-F4E2-E73D-9C87-5F6339178BE6}"/>
              </a:ext>
            </a:extLst>
          </p:cNvPr>
          <p:cNvSpPr/>
          <p:nvPr/>
        </p:nvSpPr>
        <p:spPr bwMode="white">
          <a:xfrm>
            <a:off x="1797619" y="1561895"/>
            <a:ext cx="5176922" cy="1373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0263D7-A4ED-64EA-3DEA-5EF6B4F27D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0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FA30EC-6A3C-BEF4-222F-BFC094812E63}"/>
              </a:ext>
            </a:extLst>
          </p:cNvPr>
          <p:cNvSpPr/>
          <p:nvPr/>
        </p:nvSpPr>
        <p:spPr bwMode="white">
          <a:xfrm>
            <a:off x="1346394" y="2475051"/>
            <a:ext cx="7394193" cy="190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5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