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2FABBD-C7AF-90FD-D706-742F3F7C4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1" b="32757"/>
          <a:stretch/>
        </p:blipFill>
        <p:spPr>
          <a:xfrm>
            <a:off x="4095777" y="3864821"/>
            <a:ext cx="4409708" cy="57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2A918F9-C91E-4776-9D71-CF64E01934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3B4A51-322E-70FF-5F8C-0FEF69716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6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8E34C1-A855-AA4B-DE5B-6B0304B39406}"/>
              </a:ext>
            </a:extLst>
          </p:cNvPr>
          <p:cNvSpPr/>
          <p:nvPr/>
        </p:nvSpPr>
        <p:spPr bwMode="white">
          <a:xfrm>
            <a:off x="11137388" y="1753127"/>
            <a:ext cx="247536" cy="190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B689F6-F2AA-C852-2726-163361D4FCA8}"/>
              </a:ext>
            </a:extLst>
          </p:cNvPr>
          <p:cNvSpPr/>
          <p:nvPr/>
        </p:nvSpPr>
        <p:spPr bwMode="white">
          <a:xfrm>
            <a:off x="11137388" y="2258851"/>
            <a:ext cx="247536" cy="190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AB3DCE-0AB5-3877-2EF3-520EF146FC89}"/>
              </a:ext>
            </a:extLst>
          </p:cNvPr>
          <p:cNvSpPr/>
          <p:nvPr/>
        </p:nvSpPr>
        <p:spPr bwMode="white">
          <a:xfrm>
            <a:off x="11099305" y="2745492"/>
            <a:ext cx="285619" cy="25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CFDA4B-2BE8-FB79-6168-0F592845DD02}"/>
              </a:ext>
            </a:extLst>
          </p:cNvPr>
          <p:cNvSpPr/>
          <p:nvPr/>
        </p:nvSpPr>
        <p:spPr bwMode="white">
          <a:xfrm>
            <a:off x="11108826" y="3251216"/>
            <a:ext cx="276098" cy="25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214881-0EEF-9E19-7F23-3C3963CDB841}"/>
              </a:ext>
            </a:extLst>
          </p:cNvPr>
          <p:cNvSpPr/>
          <p:nvPr/>
        </p:nvSpPr>
        <p:spPr bwMode="white">
          <a:xfrm>
            <a:off x="11137388" y="3776024"/>
            <a:ext cx="247536" cy="190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9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A3391F-4D38-E84A-8161-B2AC8E1B5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F7D6A6-9762-CA2E-5662-2B014D19F178}"/>
              </a:ext>
            </a:extLst>
          </p:cNvPr>
          <p:cNvSpPr/>
          <p:nvPr/>
        </p:nvSpPr>
        <p:spPr bwMode="white">
          <a:xfrm>
            <a:off x="2276850" y="1676022"/>
            <a:ext cx="5056280" cy="199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8C7EA9-2D75-DEDD-E9A2-9FAC4833C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418F22-1DF2-AA0F-5561-D9B1FEC79F91}"/>
              </a:ext>
            </a:extLst>
          </p:cNvPr>
          <p:cNvSpPr/>
          <p:nvPr/>
        </p:nvSpPr>
        <p:spPr bwMode="white">
          <a:xfrm>
            <a:off x="2534953" y="1744868"/>
            <a:ext cx="3059024" cy="202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EAE72E0-5381-43FD-A906-77510BFF3888}"/>
              </a:ext>
            </a:extLst>
          </p:cNvPr>
          <p:cNvSpPr/>
          <p:nvPr/>
        </p:nvSpPr>
        <p:spPr bwMode="white">
          <a:xfrm>
            <a:off x="571682" y="3941221"/>
            <a:ext cx="4511305" cy="962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D1652E4-3F92-48F6-865C-2C9D6E53E277}"/>
              </a:ext>
            </a:extLst>
          </p:cNvPr>
          <p:cNvSpPr/>
          <p:nvPr/>
        </p:nvSpPr>
        <p:spPr bwMode="white">
          <a:xfrm>
            <a:off x="8254435" y="1731234"/>
            <a:ext cx="3229353" cy="2259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A247356-CE6A-47BE-8B02-E2A783BEC663}"/>
              </a:ext>
            </a:extLst>
          </p:cNvPr>
          <p:cNvSpPr/>
          <p:nvPr/>
        </p:nvSpPr>
        <p:spPr bwMode="white">
          <a:xfrm>
            <a:off x="5771211" y="4088952"/>
            <a:ext cx="3229353" cy="57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CE25B2-2BC5-3444-F8CF-DD26F8CC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0A7729-7FA3-B928-3899-8E407A57FC4E}"/>
              </a:ext>
            </a:extLst>
          </p:cNvPr>
          <p:cNvSpPr/>
          <p:nvPr/>
        </p:nvSpPr>
        <p:spPr bwMode="white">
          <a:xfrm>
            <a:off x="1797619" y="2052919"/>
            <a:ext cx="7578446" cy="97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