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894EB2-2D81-4FAC-EEBB-EA7079215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22" b="28188"/>
          <a:stretch/>
        </p:blipFill>
        <p:spPr>
          <a:xfrm>
            <a:off x="4082810" y="3702252"/>
            <a:ext cx="4352043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FD4AB9D-BA38-4BCF-A71D-E939C83D5B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92A866-57D9-1922-EF67-187D7863B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4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34D72E-0479-394E-AC23-8AFD90EC7BB3}"/>
              </a:ext>
            </a:extLst>
          </p:cNvPr>
          <p:cNvSpPr/>
          <p:nvPr/>
        </p:nvSpPr>
        <p:spPr bwMode="white">
          <a:xfrm>
            <a:off x="5034644" y="1798604"/>
            <a:ext cx="190413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67DBBD-14F2-EE13-1D27-12325A139F12}"/>
              </a:ext>
            </a:extLst>
          </p:cNvPr>
          <p:cNvSpPr/>
          <p:nvPr/>
        </p:nvSpPr>
        <p:spPr bwMode="white">
          <a:xfrm>
            <a:off x="7167272" y="1798604"/>
            <a:ext cx="733090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49B43A-028E-5A18-24F8-C6C8E5025D45}"/>
              </a:ext>
            </a:extLst>
          </p:cNvPr>
          <p:cNvSpPr/>
          <p:nvPr/>
        </p:nvSpPr>
        <p:spPr bwMode="white">
          <a:xfrm>
            <a:off x="9556958" y="1798604"/>
            <a:ext cx="733090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4015AD-0A29-8F67-FB62-060F7A96B39D}"/>
              </a:ext>
            </a:extLst>
          </p:cNvPr>
          <p:cNvSpPr/>
          <p:nvPr/>
        </p:nvSpPr>
        <p:spPr bwMode="white">
          <a:xfrm>
            <a:off x="7881322" y="2274963"/>
            <a:ext cx="304661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9A6B0F-21EC-EDCE-BF2E-281A27EB8261}"/>
              </a:ext>
            </a:extLst>
          </p:cNvPr>
          <p:cNvSpPr/>
          <p:nvPr/>
        </p:nvSpPr>
        <p:spPr bwMode="white">
          <a:xfrm>
            <a:off x="8880991" y="2741794"/>
            <a:ext cx="733090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55DED01-BC26-79B8-57D9-29C2AB541466}"/>
              </a:ext>
            </a:extLst>
          </p:cNvPr>
          <p:cNvSpPr/>
          <p:nvPr/>
        </p:nvSpPr>
        <p:spPr bwMode="white">
          <a:xfrm>
            <a:off x="2083239" y="3208626"/>
            <a:ext cx="733090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F4AE869-244F-5D49-461B-4528524C10B2}"/>
              </a:ext>
            </a:extLst>
          </p:cNvPr>
          <p:cNvSpPr/>
          <p:nvPr/>
        </p:nvSpPr>
        <p:spPr bwMode="white">
          <a:xfrm>
            <a:off x="2625917" y="4132762"/>
            <a:ext cx="752132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D3D5F9D-FB52-A6D0-49F6-8E04809762A2}"/>
              </a:ext>
            </a:extLst>
          </p:cNvPr>
          <p:cNvSpPr/>
          <p:nvPr/>
        </p:nvSpPr>
        <p:spPr bwMode="white">
          <a:xfrm>
            <a:off x="10528066" y="4599594"/>
            <a:ext cx="752132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9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F75767-6EF9-5854-9269-F3A6DC81D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154D3C-97F0-B3C5-A071-FF0A876EE083}"/>
              </a:ext>
            </a:extLst>
          </p:cNvPr>
          <p:cNvSpPr/>
          <p:nvPr/>
        </p:nvSpPr>
        <p:spPr bwMode="white">
          <a:xfrm>
            <a:off x="1816661" y="1551672"/>
            <a:ext cx="6296398" cy="1137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2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3CA904-72F4-79EB-32F4-32798142C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5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FF7A54-6603-CC85-ED5D-882AE282EB7A}"/>
              </a:ext>
            </a:extLst>
          </p:cNvPr>
          <p:cNvSpPr/>
          <p:nvPr/>
        </p:nvSpPr>
        <p:spPr bwMode="white">
          <a:xfrm>
            <a:off x="1797619" y="1523983"/>
            <a:ext cx="5616193" cy="138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7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6FE385-57A0-11F3-703F-97FF7FD3A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B289B6-D8A1-EEA7-08BF-B6C46C181A53}"/>
              </a:ext>
            </a:extLst>
          </p:cNvPr>
          <p:cNvSpPr/>
          <p:nvPr/>
        </p:nvSpPr>
        <p:spPr bwMode="white">
          <a:xfrm>
            <a:off x="1653975" y="2361531"/>
            <a:ext cx="5679154" cy="2658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8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