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FB2270-4CD3-BB8E-E3AF-CCDA77C06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5" b="33075"/>
          <a:stretch/>
        </p:blipFill>
        <p:spPr>
          <a:xfrm>
            <a:off x="3988498" y="3916111"/>
            <a:ext cx="4500324" cy="59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10B3FF2-9E7A-4609-934C-F850068D08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C72E87-A74D-000D-4B71-0121D81C3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3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3F9B2A-0774-01F6-8BC7-75CF10C78CCA}"/>
              </a:ext>
            </a:extLst>
          </p:cNvPr>
          <p:cNvSpPr/>
          <p:nvPr/>
        </p:nvSpPr>
        <p:spPr bwMode="white">
          <a:xfrm>
            <a:off x="8014611" y="1884917"/>
            <a:ext cx="733090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E8D38B-FA54-BFE7-767B-B006FC1AD724}"/>
              </a:ext>
            </a:extLst>
          </p:cNvPr>
          <p:cNvSpPr/>
          <p:nvPr/>
        </p:nvSpPr>
        <p:spPr bwMode="white">
          <a:xfrm>
            <a:off x="9490314" y="2390046"/>
            <a:ext cx="333223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EF689D-D9F5-8598-D980-ABAE7178E837}"/>
              </a:ext>
            </a:extLst>
          </p:cNvPr>
          <p:cNvSpPr/>
          <p:nvPr/>
        </p:nvSpPr>
        <p:spPr bwMode="white">
          <a:xfrm>
            <a:off x="2073719" y="3400304"/>
            <a:ext cx="209454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B760338C-AD40-494F-97FE-04F0199F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90833"/>
            <a:ext cx="11520000" cy="2554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A5A9B69-D2AA-415B-AB9D-C100C118908D}"/>
              </a:ext>
            </a:extLst>
          </p:cNvPr>
          <p:cNvSpPr/>
          <p:nvPr/>
        </p:nvSpPr>
        <p:spPr bwMode="white">
          <a:xfrm>
            <a:off x="2340297" y="5211125"/>
            <a:ext cx="4096362" cy="974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D03277-E8DC-05B8-B79F-B115BCD3B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5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6C27E0-3929-4C01-CA41-48BF04E76B1D}"/>
              </a:ext>
            </a:extLst>
          </p:cNvPr>
          <p:cNvSpPr/>
          <p:nvPr/>
        </p:nvSpPr>
        <p:spPr bwMode="white">
          <a:xfrm>
            <a:off x="2340297" y="1610984"/>
            <a:ext cx="4006715" cy="82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2A58D6C6-9A53-4CE6-9935-54674EBC4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12165"/>
            <a:ext cx="11520000" cy="2628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4A6E2C-0B5A-40EF-8B8A-3504FCC775D1}"/>
              </a:ext>
            </a:extLst>
          </p:cNvPr>
          <p:cNvSpPr/>
          <p:nvPr/>
        </p:nvSpPr>
        <p:spPr bwMode="white">
          <a:xfrm>
            <a:off x="2340296" y="3717817"/>
            <a:ext cx="5485892" cy="1723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2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44AE9A-C010-89E9-27A2-187B0B1DF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8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6CB908-33BA-9580-CF10-B3FA241E4D3D}"/>
              </a:ext>
            </a:extLst>
          </p:cNvPr>
          <p:cNvSpPr/>
          <p:nvPr/>
        </p:nvSpPr>
        <p:spPr bwMode="white">
          <a:xfrm>
            <a:off x="829223" y="2213370"/>
            <a:ext cx="6091530" cy="2534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4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