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2F0431EB-5DC5-4BC7-81D5-57C199E1B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1" t="50000" r="32765" b="15906"/>
          <a:stretch/>
        </p:blipFill>
        <p:spPr>
          <a:xfrm>
            <a:off x="3966881" y="3719543"/>
            <a:ext cx="4258235" cy="63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0FA35F0-951A-4023-A0A2-3E0DCDC6C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E4319E-4C3F-EE04-2AA9-11F54C627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1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E755BE-6D07-C30F-A3D8-A0C19EF7602D}"/>
              </a:ext>
            </a:extLst>
          </p:cNvPr>
          <p:cNvSpPr/>
          <p:nvPr/>
        </p:nvSpPr>
        <p:spPr bwMode="white">
          <a:xfrm>
            <a:off x="7148231" y="1827569"/>
            <a:ext cx="199933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85AE8E-49DC-16FA-0A2A-D4D80267EBC3}"/>
              </a:ext>
            </a:extLst>
          </p:cNvPr>
          <p:cNvSpPr/>
          <p:nvPr/>
        </p:nvSpPr>
        <p:spPr bwMode="white">
          <a:xfrm>
            <a:off x="2616396" y="2284993"/>
            <a:ext cx="209454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922858-EB43-2BF9-FDC5-FC8367D4E474}"/>
              </a:ext>
            </a:extLst>
          </p:cNvPr>
          <p:cNvSpPr/>
          <p:nvPr/>
        </p:nvSpPr>
        <p:spPr bwMode="white">
          <a:xfrm>
            <a:off x="6091438" y="2284993"/>
            <a:ext cx="190413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E81310-0DA6-B9A7-7AE6-F4D0147D3A69}"/>
              </a:ext>
            </a:extLst>
          </p:cNvPr>
          <p:cNvSpPr/>
          <p:nvPr/>
        </p:nvSpPr>
        <p:spPr bwMode="white">
          <a:xfrm>
            <a:off x="10194842" y="2284993"/>
            <a:ext cx="142809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325142-8D77-A7DC-C59C-F22378737F12}"/>
              </a:ext>
            </a:extLst>
          </p:cNvPr>
          <p:cNvSpPr/>
          <p:nvPr/>
        </p:nvSpPr>
        <p:spPr bwMode="white">
          <a:xfrm>
            <a:off x="2283173" y="2723358"/>
            <a:ext cx="599801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C450B24-EC65-8366-234B-739451A4B2D7}"/>
              </a:ext>
            </a:extLst>
          </p:cNvPr>
          <p:cNvSpPr/>
          <p:nvPr/>
        </p:nvSpPr>
        <p:spPr bwMode="white">
          <a:xfrm>
            <a:off x="4549090" y="3199841"/>
            <a:ext cx="190413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D046C98-FB2A-1F2C-4A7A-E9D77E9DC044}"/>
              </a:ext>
            </a:extLst>
          </p:cNvPr>
          <p:cNvSpPr/>
          <p:nvPr/>
        </p:nvSpPr>
        <p:spPr bwMode="white">
          <a:xfrm>
            <a:off x="8071735" y="3638206"/>
            <a:ext cx="533157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4F65AB-61AC-9C73-1924-DAEAF4F00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3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E79E49-816E-EC2C-2D63-0C158FDB4C6B}"/>
              </a:ext>
            </a:extLst>
          </p:cNvPr>
          <p:cNvSpPr/>
          <p:nvPr/>
        </p:nvSpPr>
        <p:spPr bwMode="white">
          <a:xfrm>
            <a:off x="6900694" y="1312794"/>
            <a:ext cx="571239" cy="124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276569-AC8C-3389-BBA6-955B06663494}"/>
              </a:ext>
            </a:extLst>
          </p:cNvPr>
          <p:cNvSpPr/>
          <p:nvPr/>
        </p:nvSpPr>
        <p:spPr bwMode="white">
          <a:xfrm>
            <a:off x="4710942" y="1560520"/>
            <a:ext cx="571239" cy="990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BF507AD-3686-4092-AC0D-EC5A93B3C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14218"/>
            <a:ext cx="11520000" cy="2600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ED09A7-FFF9-44E8-B650-3A2678B6972C}"/>
              </a:ext>
            </a:extLst>
          </p:cNvPr>
          <p:cNvSpPr/>
          <p:nvPr/>
        </p:nvSpPr>
        <p:spPr bwMode="white">
          <a:xfrm>
            <a:off x="2197487" y="4566643"/>
            <a:ext cx="1390016" cy="133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7B1B85-BC41-47FB-BE8A-30D07C50D10D}"/>
              </a:ext>
            </a:extLst>
          </p:cNvPr>
          <p:cNvSpPr/>
          <p:nvPr/>
        </p:nvSpPr>
        <p:spPr bwMode="white">
          <a:xfrm>
            <a:off x="7529057" y="4557118"/>
            <a:ext cx="1428099" cy="136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6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4153B8-9ACA-39B7-8CF7-DC4F03F54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279FAA-ADA5-26CB-F998-7C7CE393FA6C}"/>
              </a:ext>
            </a:extLst>
          </p:cNvPr>
          <p:cNvSpPr/>
          <p:nvPr/>
        </p:nvSpPr>
        <p:spPr bwMode="white">
          <a:xfrm>
            <a:off x="4777586" y="2352170"/>
            <a:ext cx="199933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B5A650-AD27-9DB3-6621-CB3D2D577EE6}"/>
              </a:ext>
            </a:extLst>
          </p:cNvPr>
          <p:cNvSpPr/>
          <p:nvPr/>
        </p:nvSpPr>
        <p:spPr bwMode="white">
          <a:xfrm>
            <a:off x="7614743" y="2352170"/>
            <a:ext cx="447471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8A2B67-F4DD-C2CE-DB26-08C9C7C1E8D3}"/>
              </a:ext>
            </a:extLst>
          </p:cNvPr>
          <p:cNvSpPr/>
          <p:nvPr/>
        </p:nvSpPr>
        <p:spPr bwMode="white">
          <a:xfrm>
            <a:off x="10604231" y="2352170"/>
            <a:ext cx="447471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2E37AF-FC55-EFCA-AF04-FA51DE446DBE}"/>
              </a:ext>
            </a:extLst>
          </p:cNvPr>
          <p:cNvSpPr/>
          <p:nvPr/>
        </p:nvSpPr>
        <p:spPr bwMode="white">
          <a:xfrm>
            <a:off x="1273983" y="2809702"/>
            <a:ext cx="209454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4B3937-232B-6B60-B8F0-98E6F9D4F35A}"/>
              </a:ext>
            </a:extLst>
          </p:cNvPr>
          <p:cNvSpPr/>
          <p:nvPr/>
        </p:nvSpPr>
        <p:spPr bwMode="white">
          <a:xfrm>
            <a:off x="4796628" y="2819234"/>
            <a:ext cx="142809" cy="190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B3CF8A-3F86-5DD1-25FD-9BA80D7DFB36}"/>
              </a:ext>
            </a:extLst>
          </p:cNvPr>
          <p:cNvSpPr/>
          <p:nvPr/>
        </p:nvSpPr>
        <p:spPr bwMode="white">
          <a:xfrm>
            <a:off x="7748033" y="2819234"/>
            <a:ext cx="190413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5F89B0A-59CB-53F3-2428-2859F74A100F}"/>
              </a:ext>
            </a:extLst>
          </p:cNvPr>
          <p:cNvSpPr/>
          <p:nvPr/>
        </p:nvSpPr>
        <p:spPr bwMode="white">
          <a:xfrm>
            <a:off x="10556628" y="2809702"/>
            <a:ext cx="561719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ED06B6-9D8E-13EF-297E-D0E516421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6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410B69-7854-8301-7D1D-9DF416981408}"/>
              </a:ext>
            </a:extLst>
          </p:cNvPr>
          <p:cNvSpPr/>
          <p:nvPr/>
        </p:nvSpPr>
        <p:spPr bwMode="white">
          <a:xfrm>
            <a:off x="1604682" y="2218492"/>
            <a:ext cx="6705069" cy="84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