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840B0F-7AB7-DB69-6E81-1184AF717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5" b="30912"/>
          <a:stretch/>
        </p:blipFill>
        <p:spPr>
          <a:xfrm>
            <a:off x="4114837" y="3721499"/>
            <a:ext cx="4277903" cy="70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16CBDED-ED62-4A9F-B4F6-F52906833C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8" b="66117"/>
          <a:stretch/>
        </p:blipFill>
        <p:spPr>
          <a:xfrm>
            <a:off x="5417946" y="2547303"/>
            <a:ext cx="1356107" cy="65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C4D3EB-D03C-E600-C15B-CEB746F1C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6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F20AD7-667B-1F32-B85F-19FB948547CE}"/>
              </a:ext>
            </a:extLst>
          </p:cNvPr>
          <p:cNvSpPr/>
          <p:nvPr/>
        </p:nvSpPr>
        <p:spPr bwMode="white">
          <a:xfrm>
            <a:off x="11099305" y="1788573"/>
            <a:ext cx="285619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FC02F3-305F-F7A8-C11A-1E44A6D32208}"/>
              </a:ext>
            </a:extLst>
          </p:cNvPr>
          <p:cNvSpPr/>
          <p:nvPr/>
        </p:nvSpPr>
        <p:spPr bwMode="white">
          <a:xfrm>
            <a:off x="11137388" y="2436193"/>
            <a:ext cx="247536" cy="19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B136AC-76BC-EA50-E6D1-1F429EB33D05}"/>
              </a:ext>
            </a:extLst>
          </p:cNvPr>
          <p:cNvSpPr/>
          <p:nvPr/>
        </p:nvSpPr>
        <p:spPr bwMode="white">
          <a:xfrm>
            <a:off x="11137388" y="2902861"/>
            <a:ext cx="247536" cy="190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23059345-7B3F-4099-B869-35B38D596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217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0A361A-5982-4BDE-A062-28A1ED3B2DC9}"/>
              </a:ext>
            </a:extLst>
          </p:cNvPr>
          <p:cNvSpPr/>
          <p:nvPr/>
        </p:nvSpPr>
        <p:spPr bwMode="white">
          <a:xfrm>
            <a:off x="750347" y="4890341"/>
            <a:ext cx="790214" cy="200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1360D9-3CDA-49D1-9B5E-78972673AA80}"/>
              </a:ext>
            </a:extLst>
          </p:cNvPr>
          <p:cNvSpPr/>
          <p:nvPr/>
        </p:nvSpPr>
        <p:spPr bwMode="white">
          <a:xfrm>
            <a:off x="3768396" y="4890341"/>
            <a:ext cx="685487" cy="200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A3A5EFC-C3CD-4400-906E-9FACFA8532C1}"/>
              </a:ext>
            </a:extLst>
          </p:cNvPr>
          <p:cNvSpPr/>
          <p:nvPr/>
        </p:nvSpPr>
        <p:spPr bwMode="white">
          <a:xfrm>
            <a:off x="6300892" y="4890341"/>
            <a:ext cx="828297" cy="200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53AEC5E-DCDE-4AE0-9D63-2317A4F2383D}"/>
              </a:ext>
            </a:extLst>
          </p:cNvPr>
          <p:cNvSpPr/>
          <p:nvPr/>
        </p:nvSpPr>
        <p:spPr bwMode="white">
          <a:xfrm>
            <a:off x="8785785" y="4890341"/>
            <a:ext cx="695008" cy="200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62720-0C0F-0702-9BC7-EC90A94AA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5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FBEB05-93EB-16AD-2998-C9867E09CAB7}"/>
              </a:ext>
            </a:extLst>
          </p:cNvPr>
          <p:cNvSpPr/>
          <p:nvPr/>
        </p:nvSpPr>
        <p:spPr bwMode="white">
          <a:xfrm>
            <a:off x="2425983" y="1931529"/>
            <a:ext cx="314181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C99D5F-E135-8832-6AC3-0A838C1C1705}"/>
              </a:ext>
            </a:extLst>
          </p:cNvPr>
          <p:cNvSpPr/>
          <p:nvPr/>
        </p:nvSpPr>
        <p:spPr bwMode="white">
          <a:xfrm>
            <a:off x="4549090" y="1922005"/>
            <a:ext cx="466512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3CA1C1-C2C0-6885-B788-D7268E9CF05C}"/>
              </a:ext>
            </a:extLst>
          </p:cNvPr>
          <p:cNvSpPr/>
          <p:nvPr/>
        </p:nvSpPr>
        <p:spPr bwMode="white">
          <a:xfrm>
            <a:off x="7357685" y="1922005"/>
            <a:ext cx="333223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D49602-8B62-60C7-AD34-A9C7012251F8}"/>
              </a:ext>
            </a:extLst>
          </p:cNvPr>
          <p:cNvSpPr/>
          <p:nvPr/>
        </p:nvSpPr>
        <p:spPr bwMode="white">
          <a:xfrm>
            <a:off x="3511338" y="2083920"/>
            <a:ext cx="333223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FC145B-66AB-1E49-DE36-12A75DE6C236}"/>
              </a:ext>
            </a:extLst>
          </p:cNvPr>
          <p:cNvSpPr/>
          <p:nvPr/>
        </p:nvSpPr>
        <p:spPr bwMode="white">
          <a:xfrm>
            <a:off x="7357685" y="2550616"/>
            <a:ext cx="333223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9D44A01-F0F8-D219-A93C-8A56D0143D4A}"/>
              </a:ext>
            </a:extLst>
          </p:cNvPr>
          <p:cNvSpPr/>
          <p:nvPr/>
        </p:nvSpPr>
        <p:spPr bwMode="white">
          <a:xfrm>
            <a:off x="2045157" y="2998264"/>
            <a:ext cx="1751801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C54C37-3D56-8BD6-6CEE-96177D74C741}"/>
              </a:ext>
            </a:extLst>
          </p:cNvPr>
          <p:cNvSpPr/>
          <p:nvPr/>
        </p:nvSpPr>
        <p:spPr bwMode="white">
          <a:xfrm>
            <a:off x="6091438" y="3503058"/>
            <a:ext cx="428429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461ADE-4558-F3B6-9391-C79B69D40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9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F5E012-DDB9-72FD-4DB5-E4BA028FE379}"/>
              </a:ext>
            </a:extLst>
          </p:cNvPr>
          <p:cNvSpPr/>
          <p:nvPr/>
        </p:nvSpPr>
        <p:spPr bwMode="white">
          <a:xfrm>
            <a:off x="1361823" y="2105485"/>
            <a:ext cx="3084671" cy="1323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0F19B5-532E-9BCB-BC06-9F52D74419E5}"/>
              </a:ext>
            </a:extLst>
          </p:cNvPr>
          <p:cNvSpPr/>
          <p:nvPr/>
        </p:nvSpPr>
        <p:spPr bwMode="white">
          <a:xfrm>
            <a:off x="6795966" y="2285400"/>
            <a:ext cx="2646743" cy="114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9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C31062-AD20-F75A-5C58-DDED77554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A5C2B3-8BF4-1EB8-AB57-5ADD07C53D76}"/>
              </a:ext>
            </a:extLst>
          </p:cNvPr>
          <p:cNvSpPr/>
          <p:nvPr/>
        </p:nvSpPr>
        <p:spPr bwMode="white">
          <a:xfrm>
            <a:off x="1146670" y="1615984"/>
            <a:ext cx="8060083" cy="2633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1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