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101648-4451-34F5-771D-6B4047B92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5" b="25670"/>
          <a:stretch/>
        </p:blipFill>
        <p:spPr>
          <a:xfrm>
            <a:off x="4351618" y="3761459"/>
            <a:ext cx="3898962" cy="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A46CC0F-8DED-461C-A0AA-23697BC95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8" b="66117"/>
          <a:stretch/>
        </p:blipFill>
        <p:spPr>
          <a:xfrm>
            <a:off x="5417946" y="2547303"/>
            <a:ext cx="1356107" cy="65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2C5BAB-51E9-31FB-DD77-8956E2701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7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E45AE8-4A5C-C1C3-67B0-D46663B3D7D7}"/>
              </a:ext>
            </a:extLst>
          </p:cNvPr>
          <p:cNvSpPr/>
          <p:nvPr/>
        </p:nvSpPr>
        <p:spPr bwMode="white">
          <a:xfrm>
            <a:off x="9042842" y="1827471"/>
            <a:ext cx="304661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D75365-0951-4B66-1B50-251340E822F3}"/>
              </a:ext>
            </a:extLst>
          </p:cNvPr>
          <p:cNvSpPr/>
          <p:nvPr/>
        </p:nvSpPr>
        <p:spPr bwMode="white">
          <a:xfrm>
            <a:off x="11108826" y="1827471"/>
            <a:ext cx="295140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60C6FA-8F16-250C-CBB8-7912361492FB}"/>
              </a:ext>
            </a:extLst>
          </p:cNvPr>
          <p:cNvSpPr/>
          <p:nvPr/>
        </p:nvSpPr>
        <p:spPr bwMode="white">
          <a:xfrm>
            <a:off x="5720132" y="2303923"/>
            <a:ext cx="285619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497299-1D5C-13B3-12D8-F8CF48294459}"/>
              </a:ext>
            </a:extLst>
          </p:cNvPr>
          <p:cNvSpPr/>
          <p:nvPr/>
        </p:nvSpPr>
        <p:spPr bwMode="white">
          <a:xfrm>
            <a:off x="8614413" y="2303923"/>
            <a:ext cx="323702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0DD850-F8DE-AD0E-EB32-FF21D2A5FCCA}"/>
              </a:ext>
            </a:extLst>
          </p:cNvPr>
          <p:cNvSpPr/>
          <p:nvPr/>
        </p:nvSpPr>
        <p:spPr bwMode="white">
          <a:xfrm>
            <a:off x="2559272" y="2456387"/>
            <a:ext cx="333223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A1B7E3-7EBC-0DFA-A492-40F42789E6A4}"/>
              </a:ext>
            </a:extLst>
          </p:cNvPr>
          <p:cNvSpPr/>
          <p:nvPr/>
        </p:nvSpPr>
        <p:spPr bwMode="white">
          <a:xfrm>
            <a:off x="5710611" y="2608852"/>
            <a:ext cx="295140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F44F52-5BE4-3F19-86E9-47BE987F4EB2}"/>
              </a:ext>
            </a:extLst>
          </p:cNvPr>
          <p:cNvSpPr/>
          <p:nvPr/>
        </p:nvSpPr>
        <p:spPr bwMode="white">
          <a:xfrm>
            <a:off x="8604892" y="2608852"/>
            <a:ext cx="295140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F631A49-4233-9B0B-80AF-E914FEE79994}"/>
              </a:ext>
            </a:extLst>
          </p:cNvPr>
          <p:cNvSpPr/>
          <p:nvPr/>
        </p:nvSpPr>
        <p:spPr bwMode="white">
          <a:xfrm>
            <a:off x="6605553" y="3199652"/>
            <a:ext cx="866379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42E6AF-AB7C-2B15-7DB9-E647CA4D9775}"/>
              </a:ext>
            </a:extLst>
          </p:cNvPr>
          <p:cNvSpPr/>
          <p:nvPr/>
        </p:nvSpPr>
        <p:spPr bwMode="white">
          <a:xfrm>
            <a:off x="9071404" y="3199652"/>
            <a:ext cx="866379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242005C-840F-2E6A-BD40-C57118E06AE6}"/>
              </a:ext>
            </a:extLst>
          </p:cNvPr>
          <p:cNvSpPr/>
          <p:nvPr/>
        </p:nvSpPr>
        <p:spPr bwMode="white">
          <a:xfrm>
            <a:off x="9576000" y="3857155"/>
            <a:ext cx="590280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0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CB689A-529D-6E8F-2DF6-CB4DCDE3A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8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9A6BFC-F8EE-44F2-2965-2E6881EF7C0F}"/>
              </a:ext>
            </a:extLst>
          </p:cNvPr>
          <p:cNvSpPr/>
          <p:nvPr/>
        </p:nvSpPr>
        <p:spPr bwMode="white">
          <a:xfrm>
            <a:off x="2197487" y="1447069"/>
            <a:ext cx="218975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6DAF04-1064-358A-00F5-E56765F7C223}"/>
              </a:ext>
            </a:extLst>
          </p:cNvPr>
          <p:cNvSpPr/>
          <p:nvPr/>
        </p:nvSpPr>
        <p:spPr bwMode="white">
          <a:xfrm>
            <a:off x="9061884" y="2696245"/>
            <a:ext cx="209454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C26CE7-A6D7-3AD3-14F7-9EB40067B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E68F81-0CBF-F2E9-18F8-1CD45C4F0BA8}"/>
              </a:ext>
            </a:extLst>
          </p:cNvPr>
          <p:cNvSpPr/>
          <p:nvPr/>
        </p:nvSpPr>
        <p:spPr bwMode="white">
          <a:xfrm>
            <a:off x="1881776" y="996248"/>
            <a:ext cx="5890624" cy="1280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BC5CD58F-FB6A-4364-939E-29D7CB081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3303"/>
            <a:ext cx="11520000" cy="298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E5F84F2-CD06-47D5-A3E9-39EC00E41F3E}"/>
              </a:ext>
            </a:extLst>
          </p:cNvPr>
          <p:cNvSpPr/>
          <p:nvPr/>
        </p:nvSpPr>
        <p:spPr bwMode="white">
          <a:xfrm>
            <a:off x="1971423" y="3723118"/>
            <a:ext cx="4734177" cy="159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796F3B-D7F1-D608-EE9B-C163EFA6E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04C1F3-A370-CBED-9E7C-E7BCC0E82649}"/>
              </a:ext>
            </a:extLst>
          </p:cNvPr>
          <p:cNvSpPr/>
          <p:nvPr/>
        </p:nvSpPr>
        <p:spPr bwMode="white">
          <a:xfrm>
            <a:off x="1797411" y="2173213"/>
            <a:ext cx="5230918" cy="143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3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2023-07-26T02:06:53Z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